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12"/>
  </p:notesMasterIdLst>
  <p:sldIdLst>
    <p:sldId id="256" r:id="rId2"/>
    <p:sldId id="305" r:id="rId3"/>
    <p:sldId id="276" r:id="rId4"/>
    <p:sldId id="307" r:id="rId5"/>
    <p:sldId id="309" r:id="rId6"/>
    <p:sldId id="308" r:id="rId7"/>
    <p:sldId id="311" r:id="rId8"/>
    <p:sldId id="310" r:id="rId9"/>
    <p:sldId id="312" r:id="rId10"/>
    <p:sldId id="313" r:id="rId11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>
        <p:scale>
          <a:sx n="60" d="100"/>
          <a:sy n="60" d="100"/>
        </p:scale>
        <p:origin x="-120" y="13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960C46-AEE4-4021-8019-CF38BFB54BEF}" type="doc">
      <dgm:prSet loTypeId="urn:microsoft.com/office/officeart/2005/8/layout/radial4" loCatId="relationship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pPr rtl="1"/>
          <a:endParaRPr lang="he-IL"/>
        </a:p>
      </dgm:t>
    </dgm:pt>
    <dgm:pt modelId="{F22BC3B1-C6C0-433E-AB59-D8590122FAFD}">
      <dgm:prSet phldrT="[טקסט]"/>
      <dgm:spPr/>
      <dgm:t>
        <a:bodyPr/>
        <a:lstStyle/>
        <a:p>
          <a:pPr rtl="1"/>
          <a:r>
            <a:rPr lang="he-IL" b="1" cap="none" spc="0" dirty="0" smtClean="0">
              <a:ln w="12700">
                <a:prstDash val="solid"/>
              </a:ln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</a:rPr>
            <a:t>מבוסס משוב</a:t>
          </a:r>
          <a:endParaRPr lang="he-IL" b="1" cap="none" spc="0" dirty="0">
            <a:ln w="12700">
              <a:prstDash val="solid"/>
            </a:ln>
            <a:effectLst>
              <a:glow rad="101600">
                <a:schemeClr val="accent1">
                  <a:satMod val="175000"/>
                  <a:alpha val="40000"/>
                </a:schemeClr>
              </a:glow>
              <a:outerShdw blurRad="38100" dist="38100" dir="2700000" algn="tl" rotWithShape="0">
                <a:srgbClr val="000000">
                  <a:alpha val="43137"/>
                </a:srgbClr>
              </a:outerShdw>
            </a:effectLst>
          </a:endParaRPr>
        </a:p>
      </dgm:t>
    </dgm:pt>
    <dgm:pt modelId="{6BCF3B0A-8B03-4207-BCA5-BA3ECCD40861}" type="parTrans" cxnId="{890AFCAA-BC7F-473A-B93F-8B4284BE1ED7}">
      <dgm:prSet/>
      <dgm:spPr/>
      <dgm:t>
        <a:bodyPr/>
        <a:lstStyle/>
        <a:p>
          <a:pPr rtl="1"/>
          <a:endParaRPr lang="he-IL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598FF23-2CE5-4C2E-9040-337C49AB327B}" type="sibTrans" cxnId="{890AFCAA-BC7F-473A-B93F-8B4284BE1ED7}">
      <dgm:prSet/>
      <dgm:spPr/>
      <dgm:t>
        <a:bodyPr/>
        <a:lstStyle/>
        <a:p>
          <a:pPr rtl="1"/>
          <a:endParaRPr lang="he-IL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16CE74C8-3735-4B34-89CC-D1C11376109A}">
      <dgm:prSet phldrT="[טקסט]"/>
      <dgm:spPr/>
      <dgm:t>
        <a:bodyPr/>
        <a:lstStyle/>
        <a:p>
          <a:pPr rtl="1"/>
          <a:endParaRPr lang="he-IL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3D92D2E9-0DA7-47E2-B9C4-4074ABF9BB77}" type="parTrans" cxnId="{D7D80E5C-19ED-4E8F-8B86-A5DB0D5F15FA}">
      <dgm:prSet/>
      <dgm:spPr/>
      <dgm:t>
        <a:bodyPr/>
        <a:lstStyle/>
        <a:p>
          <a:pPr rtl="1"/>
          <a:endParaRPr lang="he-IL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C330487E-D03E-45AE-A815-FA952D6FABFA}" type="sibTrans" cxnId="{D7D80E5C-19ED-4E8F-8B86-A5DB0D5F15FA}">
      <dgm:prSet/>
      <dgm:spPr/>
      <dgm:t>
        <a:bodyPr/>
        <a:lstStyle/>
        <a:p>
          <a:pPr rtl="1"/>
          <a:endParaRPr lang="he-IL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000AA935-00BA-4171-BC43-E5AC0DF56953}">
      <dgm:prSet custT="1"/>
      <dgm:spPr/>
      <dgm:t>
        <a:bodyPr/>
        <a:lstStyle/>
        <a:p>
          <a:r>
            <a:rPr lang="he-IL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למידה משמעותית</a:t>
          </a:r>
          <a:endParaRPr lang="en-US" sz="4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E964404F-CEEC-457C-AE14-4642F1885649}" type="parTrans" cxnId="{4A1741D0-C432-4922-8931-A94F1DD4CD70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4B31A10-9E1A-4563-B9FE-11F57F575808}" type="sibTrans" cxnId="{4A1741D0-C432-4922-8931-A94F1DD4CD70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9D2F60CB-B490-4110-87A1-4132FA41B2EB}">
      <dgm:prSet/>
      <dgm:spPr/>
      <dgm:t>
        <a:bodyPr/>
        <a:lstStyle/>
        <a:p>
          <a:r>
            <a:rPr lang="he-I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הלומד כחוקר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AB09127-E779-4B81-AC30-2439F63A9EE4}" type="parTrans" cxnId="{252A8B57-167B-47DB-A21E-EDCCEC1F9DFE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E229110-C3B4-4F4F-BE8B-B1452B3567A1}" type="sibTrans" cxnId="{252A8B57-167B-47DB-A21E-EDCCEC1F9DFE}">
      <dgm:prSet/>
      <dgm:spPr/>
      <dgm:t>
        <a:bodyPr/>
        <a:lstStyle/>
        <a:p>
          <a:endParaRPr lang="en-US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6012C93-AFF6-4F44-A572-21ABBBFD8958}">
      <dgm:prSet/>
      <dgm:spPr/>
      <dgm:t>
        <a:bodyPr/>
        <a:lstStyle/>
        <a:p>
          <a:r>
            <a:rPr lang="he-IL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המאה ה-21</a:t>
          </a:r>
          <a:endParaRPr lang="en-US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FA1A0104-55DF-443F-81F5-902CFDA717C1}" type="parTrans" cxnId="{20E25FC0-C5AA-4256-9190-274A821BFEFB}">
      <dgm:prSet/>
      <dgm:spPr/>
      <dgm:t>
        <a:bodyPr/>
        <a:lstStyle/>
        <a:p>
          <a:pPr rtl="1"/>
          <a:endParaRPr lang="he-IL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D50AAFA-3DC8-4603-9275-3C7134D981CC}" type="sibTrans" cxnId="{20E25FC0-C5AA-4256-9190-274A821BFEFB}">
      <dgm:prSet/>
      <dgm:spPr/>
      <dgm:t>
        <a:bodyPr/>
        <a:lstStyle/>
        <a:p>
          <a:pPr rtl="1"/>
          <a:endParaRPr lang="he-IL" b="1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8CD9262B-93B2-4A22-9DB1-6C349208BF95}" type="pres">
      <dgm:prSet presAssocID="{BC960C46-AEE4-4021-8019-CF38BFB54BE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8BAEEEA-AAE9-4016-B00A-3F67D410EF42}" type="pres">
      <dgm:prSet presAssocID="{000AA935-00BA-4171-BC43-E5AC0DF56953}" presName="centerShape" presStyleLbl="node0" presStyleIdx="0" presStyleCnt="1" custScaleX="137805"/>
      <dgm:spPr/>
      <dgm:t>
        <a:bodyPr/>
        <a:lstStyle/>
        <a:p>
          <a:endParaRPr lang="en-US"/>
        </a:p>
      </dgm:t>
    </dgm:pt>
    <dgm:pt modelId="{34909D07-676A-4288-A96F-FA9240B2E332}" type="pres">
      <dgm:prSet presAssocID="{6BCF3B0A-8B03-4207-BCA5-BA3ECCD40861}" presName="parTrans" presStyleLbl="bgSibTrans2D1" presStyleIdx="0" presStyleCnt="3"/>
      <dgm:spPr/>
      <dgm:t>
        <a:bodyPr/>
        <a:lstStyle/>
        <a:p>
          <a:endParaRPr lang="en-US"/>
        </a:p>
      </dgm:t>
    </dgm:pt>
    <dgm:pt modelId="{D991206D-01D7-4100-B358-BEE6FDE41951}" type="pres">
      <dgm:prSet presAssocID="{F22BC3B1-C6C0-433E-AB59-D8590122FAF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7537EC-534F-4813-89A0-E80F5BC97ADA}" type="pres">
      <dgm:prSet presAssocID="{FAB09127-E779-4B81-AC30-2439F63A9EE4}" presName="parTrans" presStyleLbl="bgSibTrans2D1" presStyleIdx="1" presStyleCnt="3"/>
      <dgm:spPr/>
      <dgm:t>
        <a:bodyPr/>
        <a:lstStyle/>
        <a:p>
          <a:endParaRPr lang="en-US"/>
        </a:p>
      </dgm:t>
    </dgm:pt>
    <dgm:pt modelId="{A17A694E-18E1-410E-B301-E7823D03AE67}" type="pres">
      <dgm:prSet presAssocID="{9D2F60CB-B490-4110-87A1-4132FA41B2E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49D471-9473-4F56-B37B-8F5DB23315B5}" type="pres">
      <dgm:prSet presAssocID="{FA1A0104-55DF-443F-81F5-902CFDA717C1}" presName="parTrans" presStyleLbl="bgSibTrans2D1" presStyleIdx="2" presStyleCnt="3"/>
      <dgm:spPr/>
      <dgm:t>
        <a:bodyPr/>
        <a:lstStyle/>
        <a:p>
          <a:pPr rtl="1"/>
          <a:endParaRPr lang="he-IL"/>
        </a:p>
      </dgm:t>
    </dgm:pt>
    <dgm:pt modelId="{F18D2EA3-0142-4E96-AC1F-8CF240C23F72}" type="pres">
      <dgm:prSet presAssocID="{66012C93-AFF6-4F44-A572-21ABBBFD895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8ABE41D3-56DB-44B2-A38A-D8414E7C0862}" type="presOf" srcId="{9D2F60CB-B490-4110-87A1-4132FA41B2EB}" destId="{A17A694E-18E1-410E-B301-E7823D03AE67}" srcOrd="0" destOrd="0" presId="urn:microsoft.com/office/officeart/2005/8/layout/radial4"/>
    <dgm:cxn modelId="{20E25FC0-C5AA-4256-9190-274A821BFEFB}" srcId="{000AA935-00BA-4171-BC43-E5AC0DF56953}" destId="{66012C93-AFF6-4F44-A572-21ABBBFD8958}" srcOrd="2" destOrd="0" parTransId="{FA1A0104-55DF-443F-81F5-902CFDA717C1}" sibTransId="{2D50AAFA-3DC8-4603-9275-3C7134D981CC}"/>
    <dgm:cxn modelId="{48DD70D3-633D-40F4-8A49-A6D116843A51}" type="presOf" srcId="{FA1A0104-55DF-443F-81F5-902CFDA717C1}" destId="{A749D471-9473-4F56-B37B-8F5DB23315B5}" srcOrd="0" destOrd="0" presId="urn:microsoft.com/office/officeart/2005/8/layout/radial4"/>
    <dgm:cxn modelId="{C5E12B50-3CBF-4A15-99E0-C7B85BBBC285}" type="presOf" srcId="{F22BC3B1-C6C0-433E-AB59-D8590122FAFD}" destId="{D991206D-01D7-4100-B358-BEE6FDE41951}" srcOrd="0" destOrd="0" presId="urn:microsoft.com/office/officeart/2005/8/layout/radial4"/>
    <dgm:cxn modelId="{39BE2A9A-DF34-4147-A5D2-18839C9B6ABD}" type="presOf" srcId="{66012C93-AFF6-4F44-A572-21ABBBFD8958}" destId="{F18D2EA3-0142-4E96-AC1F-8CF240C23F72}" srcOrd="0" destOrd="0" presId="urn:microsoft.com/office/officeart/2005/8/layout/radial4"/>
    <dgm:cxn modelId="{D7D80E5C-19ED-4E8F-8B86-A5DB0D5F15FA}" srcId="{BC960C46-AEE4-4021-8019-CF38BFB54BEF}" destId="{16CE74C8-3735-4B34-89CC-D1C11376109A}" srcOrd="1" destOrd="0" parTransId="{3D92D2E9-0DA7-47E2-B9C4-4074ABF9BB77}" sibTransId="{C330487E-D03E-45AE-A815-FA952D6FABFA}"/>
    <dgm:cxn modelId="{C980BCC5-B28C-4071-8B90-93C7BD26A159}" type="presOf" srcId="{FAB09127-E779-4B81-AC30-2439F63A9EE4}" destId="{5D7537EC-534F-4813-89A0-E80F5BC97ADA}" srcOrd="0" destOrd="0" presId="urn:microsoft.com/office/officeart/2005/8/layout/radial4"/>
    <dgm:cxn modelId="{B2D54863-7540-4A29-B00B-3438FE824EE9}" type="presOf" srcId="{6BCF3B0A-8B03-4207-BCA5-BA3ECCD40861}" destId="{34909D07-676A-4288-A96F-FA9240B2E332}" srcOrd="0" destOrd="0" presId="urn:microsoft.com/office/officeart/2005/8/layout/radial4"/>
    <dgm:cxn modelId="{45614148-832C-434E-9903-1CC0398D229D}" type="presOf" srcId="{BC960C46-AEE4-4021-8019-CF38BFB54BEF}" destId="{8CD9262B-93B2-4A22-9DB1-6C349208BF95}" srcOrd="0" destOrd="0" presId="urn:microsoft.com/office/officeart/2005/8/layout/radial4"/>
    <dgm:cxn modelId="{890AFCAA-BC7F-473A-B93F-8B4284BE1ED7}" srcId="{000AA935-00BA-4171-BC43-E5AC0DF56953}" destId="{F22BC3B1-C6C0-433E-AB59-D8590122FAFD}" srcOrd="0" destOrd="0" parTransId="{6BCF3B0A-8B03-4207-BCA5-BA3ECCD40861}" sibTransId="{9598FF23-2CE5-4C2E-9040-337C49AB327B}"/>
    <dgm:cxn modelId="{C40BE7E5-82A0-4540-9BF0-01EAF207A923}" type="presOf" srcId="{000AA935-00BA-4171-BC43-E5AC0DF56953}" destId="{C8BAEEEA-AAE9-4016-B00A-3F67D410EF42}" srcOrd="0" destOrd="0" presId="urn:microsoft.com/office/officeart/2005/8/layout/radial4"/>
    <dgm:cxn modelId="{252A8B57-167B-47DB-A21E-EDCCEC1F9DFE}" srcId="{000AA935-00BA-4171-BC43-E5AC0DF56953}" destId="{9D2F60CB-B490-4110-87A1-4132FA41B2EB}" srcOrd="1" destOrd="0" parTransId="{FAB09127-E779-4B81-AC30-2439F63A9EE4}" sibTransId="{FE229110-C3B4-4F4F-BE8B-B1452B3567A1}"/>
    <dgm:cxn modelId="{4A1741D0-C432-4922-8931-A94F1DD4CD70}" srcId="{BC960C46-AEE4-4021-8019-CF38BFB54BEF}" destId="{000AA935-00BA-4171-BC43-E5AC0DF56953}" srcOrd="0" destOrd="0" parTransId="{E964404F-CEEC-457C-AE14-4642F1885649}" sibTransId="{24B31A10-9E1A-4563-B9FE-11F57F575808}"/>
    <dgm:cxn modelId="{7D810053-FD75-4615-9FB6-BE063B7B420C}" type="presParOf" srcId="{8CD9262B-93B2-4A22-9DB1-6C349208BF95}" destId="{C8BAEEEA-AAE9-4016-B00A-3F67D410EF42}" srcOrd="0" destOrd="0" presId="urn:microsoft.com/office/officeart/2005/8/layout/radial4"/>
    <dgm:cxn modelId="{131589A9-F5D0-4664-8CD7-7F114BEA6279}" type="presParOf" srcId="{8CD9262B-93B2-4A22-9DB1-6C349208BF95}" destId="{34909D07-676A-4288-A96F-FA9240B2E332}" srcOrd="1" destOrd="0" presId="urn:microsoft.com/office/officeart/2005/8/layout/radial4"/>
    <dgm:cxn modelId="{5E30B62F-2E28-4039-8070-E459C570D070}" type="presParOf" srcId="{8CD9262B-93B2-4A22-9DB1-6C349208BF95}" destId="{D991206D-01D7-4100-B358-BEE6FDE41951}" srcOrd="2" destOrd="0" presId="urn:microsoft.com/office/officeart/2005/8/layout/radial4"/>
    <dgm:cxn modelId="{1FC25221-C2C6-42D2-9B46-1C2218ACDFE1}" type="presParOf" srcId="{8CD9262B-93B2-4A22-9DB1-6C349208BF95}" destId="{5D7537EC-534F-4813-89A0-E80F5BC97ADA}" srcOrd="3" destOrd="0" presId="urn:microsoft.com/office/officeart/2005/8/layout/radial4"/>
    <dgm:cxn modelId="{16C56F6F-747E-4707-AFB9-9D0969AEEE0B}" type="presParOf" srcId="{8CD9262B-93B2-4A22-9DB1-6C349208BF95}" destId="{A17A694E-18E1-410E-B301-E7823D03AE67}" srcOrd="4" destOrd="0" presId="urn:microsoft.com/office/officeart/2005/8/layout/radial4"/>
    <dgm:cxn modelId="{06DBB338-05DA-4124-B5CF-41C665807BF9}" type="presParOf" srcId="{8CD9262B-93B2-4A22-9DB1-6C349208BF95}" destId="{A749D471-9473-4F56-B37B-8F5DB23315B5}" srcOrd="5" destOrd="0" presId="urn:microsoft.com/office/officeart/2005/8/layout/radial4"/>
    <dgm:cxn modelId="{327633BC-64BB-44E1-AB34-CF0BDF2AC356}" type="presParOf" srcId="{8CD9262B-93B2-4A22-9DB1-6C349208BF95}" destId="{F18D2EA3-0142-4E96-AC1F-8CF240C23F72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5A0FE87-1066-4B0C-9AD9-CAADA9E981AB}" type="doc">
      <dgm:prSet loTypeId="urn:microsoft.com/office/officeart/2005/8/layout/process2" loCatId="process" qsTypeId="urn:microsoft.com/office/officeart/2005/8/quickstyle/simple4" qsCatId="simple" csTypeId="urn:microsoft.com/office/officeart/2005/8/colors/accent2_4" csCatId="accent2" phldr="1"/>
      <dgm:spPr/>
    </dgm:pt>
    <dgm:pt modelId="{83892EC0-8155-4FC7-B48B-62840B8440FF}">
      <dgm:prSet phldrT="[טקסט]" custT="1"/>
      <dgm:spPr/>
      <dgm:t>
        <a:bodyPr/>
        <a:lstStyle/>
        <a:p>
          <a:pPr rtl="1"/>
          <a:r>
            <a:rPr lang="he-IL" sz="4000" b="1" dirty="0" smtClean="0"/>
            <a:t>חשיפה</a:t>
          </a:r>
          <a:endParaRPr lang="he-IL" sz="4000" b="1" dirty="0"/>
        </a:p>
      </dgm:t>
    </dgm:pt>
    <dgm:pt modelId="{3CA8FF32-33E2-428C-80E2-6D80656B150D}" type="parTrans" cxnId="{C842A299-712B-48FA-9E3F-890E1B431C5B}">
      <dgm:prSet/>
      <dgm:spPr/>
      <dgm:t>
        <a:bodyPr/>
        <a:lstStyle/>
        <a:p>
          <a:pPr rtl="1"/>
          <a:endParaRPr lang="he-IL" sz="2800" b="1"/>
        </a:p>
      </dgm:t>
    </dgm:pt>
    <dgm:pt modelId="{9F667D81-148C-49A9-9B2B-3B0A58A40DEC}" type="sibTrans" cxnId="{C842A299-712B-48FA-9E3F-890E1B431C5B}">
      <dgm:prSet custT="1"/>
      <dgm:spPr/>
      <dgm:t>
        <a:bodyPr/>
        <a:lstStyle/>
        <a:p>
          <a:pPr rtl="1"/>
          <a:endParaRPr lang="he-IL" sz="2400" b="1"/>
        </a:p>
      </dgm:t>
    </dgm:pt>
    <dgm:pt modelId="{A55EF2F4-C0B3-4AC2-9043-91F11082DE89}">
      <dgm:prSet phldrT="[טקסט]" custT="1"/>
      <dgm:spPr/>
      <dgm:t>
        <a:bodyPr/>
        <a:lstStyle/>
        <a:p>
          <a:pPr rtl="1"/>
          <a:r>
            <a:rPr lang="he-IL" sz="4000" b="1" dirty="0" smtClean="0"/>
            <a:t>בחינה</a:t>
          </a:r>
          <a:endParaRPr lang="he-IL" sz="4000" b="1" dirty="0"/>
        </a:p>
      </dgm:t>
    </dgm:pt>
    <dgm:pt modelId="{3A482B03-90C5-490E-9663-93B1ECE1A81A}" type="parTrans" cxnId="{07C78FF7-AA2E-42D4-B468-81F4AD8F3C9D}">
      <dgm:prSet/>
      <dgm:spPr/>
      <dgm:t>
        <a:bodyPr/>
        <a:lstStyle/>
        <a:p>
          <a:pPr rtl="1"/>
          <a:endParaRPr lang="he-IL" sz="2800" b="1"/>
        </a:p>
      </dgm:t>
    </dgm:pt>
    <dgm:pt modelId="{60D1DCE3-E9E0-4835-84CE-AC7D8AC04962}" type="sibTrans" cxnId="{07C78FF7-AA2E-42D4-B468-81F4AD8F3C9D}">
      <dgm:prSet custT="1"/>
      <dgm:spPr/>
      <dgm:t>
        <a:bodyPr/>
        <a:lstStyle/>
        <a:p>
          <a:pPr rtl="1"/>
          <a:endParaRPr lang="he-IL" sz="2400" b="1"/>
        </a:p>
      </dgm:t>
    </dgm:pt>
    <dgm:pt modelId="{235318A0-A91F-45EE-BC07-4D69B36495F6}">
      <dgm:prSet phldrT="[טקסט]" custT="1"/>
      <dgm:spPr/>
      <dgm:t>
        <a:bodyPr/>
        <a:lstStyle/>
        <a:p>
          <a:pPr rtl="1"/>
          <a:r>
            <a:rPr lang="he-IL" sz="4000" b="1" dirty="0" smtClean="0"/>
            <a:t>הוספה</a:t>
          </a:r>
          <a:endParaRPr lang="he-IL" sz="4000" b="1" dirty="0"/>
        </a:p>
      </dgm:t>
    </dgm:pt>
    <dgm:pt modelId="{8F59A4EF-5956-4443-9263-B02F09913D8D}" type="parTrans" cxnId="{EA57F941-05F5-41E4-AE55-562E2FF46B79}">
      <dgm:prSet/>
      <dgm:spPr/>
      <dgm:t>
        <a:bodyPr/>
        <a:lstStyle/>
        <a:p>
          <a:pPr rtl="1"/>
          <a:endParaRPr lang="he-IL" sz="2800" b="1"/>
        </a:p>
      </dgm:t>
    </dgm:pt>
    <dgm:pt modelId="{2F38DCE6-A58D-4E04-BEE4-83E30B6889B9}" type="sibTrans" cxnId="{EA57F941-05F5-41E4-AE55-562E2FF46B79}">
      <dgm:prSet custT="1"/>
      <dgm:spPr/>
      <dgm:t>
        <a:bodyPr/>
        <a:lstStyle/>
        <a:p>
          <a:pPr rtl="1"/>
          <a:endParaRPr lang="he-IL" sz="2400" b="1"/>
        </a:p>
      </dgm:t>
    </dgm:pt>
    <dgm:pt modelId="{4F40CAE6-4B25-4B6C-86B4-F42AAF024CD8}">
      <dgm:prSet phldrT="[טקסט]" custT="1"/>
      <dgm:spPr/>
      <dgm:t>
        <a:bodyPr/>
        <a:lstStyle/>
        <a:p>
          <a:pPr rtl="1"/>
          <a:r>
            <a:rPr lang="he-IL" sz="4000" b="1" dirty="0" smtClean="0"/>
            <a:t>עדכון</a:t>
          </a:r>
          <a:endParaRPr lang="he-IL" sz="4000" b="1" dirty="0"/>
        </a:p>
      </dgm:t>
    </dgm:pt>
    <dgm:pt modelId="{EB3037BA-1AF8-40AD-A5AF-8C83A7DCD30C}" type="parTrans" cxnId="{8950981A-9ADC-44B0-B351-0AE5BA7B9C37}">
      <dgm:prSet/>
      <dgm:spPr/>
      <dgm:t>
        <a:bodyPr/>
        <a:lstStyle/>
        <a:p>
          <a:pPr rtl="1"/>
          <a:endParaRPr lang="he-IL" sz="2800" b="1"/>
        </a:p>
      </dgm:t>
    </dgm:pt>
    <dgm:pt modelId="{912B1CEE-A227-4764-BFA3-CA12649BEFA7}" type="sibTrans" cxnId="{8950981A-9ADC-44B0-B351-0AE5BA7B9C37}">
      <dgm:prSet/>
      <dgm:spPr/>
      <dgm:t>
        <a:bodyPr/>
        <a:lstStyle/>
        <a:p>
          <a:pPr rtl="1"/>
          <a:endParaRPr lang="he-IL" sz="2800" b="1"/>
        </a:p>
      </dgm:t>
    </dgm:pt>
    <dgm:pt modelId="{BF4F4AFA-B273-425C-A9FB-DD833D68974B}" type="pres">
      <dgm:prSet presAssocID="{55A0FE87-1066-4B0C-9AD9-CAADA9E981AB}" presName="linearFlow" presStyleCnt="0">
        <dgm:presLayoutVars>
          <dgm:resizeHandles val="exact"/>
        </dgm:presLayoutVars>
      </dgm:prSet>
      <dgm:spPr/>
    </dgm:pt>
    <dgm:pt modelId="{A019472E-DE7B-411D-8E48-03555A95774C}" type="pres">
      <dgm:prSet presAssocID="{83892EC0-8155-4FC7-B48B-62840B8440F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058FAC74-2F9A-493B-AE9C-B4FF4064B5BE}" type="pres">
      <dgm:prSet presAssocID="{9F667D81-148C-49A9-9B2B-3B0A58A40DEC}" presName="sibTrans" presStyleLbl="sibTrans2D1" presStyleIdx="0" presStyleCnt="3"/>
      <dgm:spPr/>
      <dgm:t>
        <a:bodyPr/>
        <a:lstStyle/>
        <a:p>
          <a:pPr rtl="1"/>
          <a:endParaRPr lang="he-IL"/>
        </a:p>
      </dgm:t>
    </dgm:pt>
    <dgm:pt modelId="{FABEC04E-925A-41E0-ADBE-BE2090A133E0}" type="pres">
      <dgm:prSet presAssocID="{9F667D81-148C-49A9-9B2B-3B0A58A40DEC}" presName="connectorText" presStyleLbl="sibTrans2D1" presStyleIdx="0" presStyleCnt="3"/>
      <dgm:spPr/>
      <dgm:t>
        <a:bodyPr/>
        <a:lstStyle/>
        <a:p>
          <a:pPr rtl="1"/>
          <a:endParaRPr lang="he-IL"/>
        </a:p>
      </dgm:t>
    </dgm:pt>
    <dgm:pt modelId="{EBC214F7-816C-405B-B253-361B50DCCA67}" type="pres">
      <dgm:prSet presAssocID="{A55EF2F4-C0B3-4AC2-9043-91F11082DE89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5ED3B3C3-103B-490F-BD81-2840F1E1F8D9}" type="pres">
      <dgm:prSet presAssocID="{60D1DCE3-E9E0-4835-84CE-AC7D8AC04962}" presName="sibTrans" presStyleLbl="sibTrans2D1" presStyleIdx="1" presStyleCnt="3"/>
      <dgm:spPr/>
      <dgm:t>
        <a:bodyPr/>
        <a:lstStyle/>
        <a:p>
          <a:pPr rtl="1"/>
          <a:endParaRPr lang="he-IL"/>
        </a:p>
      </dgm:t>
    </dgm:pt>
    <dgm:pt modelId="{282C2BB6-3F76-4E29-8960-F2F698DCD7A3}" type="pres">
      <dgm:prSet presAssocID="{60D1DCE3-E9E0-4835-84CE-AC7D8AC04962}" presName="connectorText" presStyleLbl="sibTrans2D1" presStyleIdx="1" presStyleCnt="3"/>
      <dgm:spPr/>
      <dgm:t>
        <a:bodyPr/>
        <a:lstStyle/>
        <a:p>
          <a:pPr rtl="1"/>
          <a:endParaRPr lang="he-IL"/>
        </a:p>
      </dgm:t>
    </dgm:pt>
    <dgm:pt modelId="{F93ABDE6-CF92-4880-87DA-2ABB3981CDBE}" type="pres">
      <dgm:prSet presAssocID="{235318A0-A91F-45EE-BC07-4D69B36495F6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A435F5F0-D122-4BD4-89BE-12FD6E788B21}" type="pres">
      <dgm:prSet presAssocID="{2F38DCE6-A58D-4E04-BEE4-83E30B6889B9}" presName="sibTrans" presStyleLbl="sibTrans2D1" presStyleIdx="2" presStyleCnt="3"/>
      <dgm:spPr/>
      <dgm:t>
        <a:bodyPr/>
        <a:lstStyle/>
        <a:p>
          <a:pPr rtl="1"/>
          <a:endParaRPr lang="he-IL"/>
        </a:p>
      </dgm:t>
    </dgm:pt>
    <dgm:pt modelId="{BFA60E19-1FE4-4B90-B8F1-BD97C51A5D68}" type="pres">
      <dgm:prSet presAssocID="{2F38DCE6-A58D-4E04-BEE4-83E30B6889B9}" presName="connectorText" presStyleLbl="sibTrans2D1" presStyleIdx="2" presStyleCnt="3"/>
      <dgm:spPr/>
      <dgm:t>
        <a:bodyPr/>
        <a:lstStyle/>
        <a:p>
          <a:pPr rtl="1"/>
          <a:endParaRPr lang="he-IL"/>
        </a:p>
      </dgm:t>
    </dgm:pt>
    <dgm:pt modelId="{AC3B5257-0021-4151-9426-1005A3F625ED}" type="pres">
      <dgm:prSet presAssocID="{4F40CAE6-4B25-4B6C-86B4-F42AAF024CD8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DCE7510E-29E7-423D-AE09-FF0282991476}" type="presOf" srcId="{2F38DCE6-A58D-4E04-BEE4-83E30B6889B9}" destId="{A435F5F0-D122-4BD4-89BE-12FD6E788B21}" srcOrd="0" destOrd="0" presId="urn:microsoft.com/office/officeart/2005/8/layout/process2"/>
    <dgm:cxn modelId="{6ED1CF4C-A959-4235-9181-693F731F29FF}" type="presOf" srcId="{60D1DCE3-E9E0-4835-84CE-AC7D8AC04962}" destId="{5ED3B3C3-103B-490F-BD81-2840F1E1F8D9}" srcOrd="0" destOrd="0" presId="urn:microsoft.com/office/officeart/2005/8/layout/process2"/>
    <dgm:cxn modelId="{AB2FDA22-EAC3-4114-A7EB-2DBDBF628A42}" type="presOf" srcId="{55A0FE87-1066-4B0C-9AD9-CAADA9E981AB}" destId="{BF4F4AFA-B273-425C-A9FB-DD833D68974B}" srcOrd="0" destOrd="0" presId="urn:microsoft.com/office/officeart/2005/8/layout/process2"/>
    <dgm:cxn modelId="{07C78FF7-AA2E-42D4-B468-81F4AD8F3C9D}" srcId="{55A0FE87-1066-4B0C-9AD9-CAADA9E981AB}" destId="{A55EF2F4-C0B3-4AC2-9043-91F11082DE89}" srcOrd="1" destOrd="0" parTransId="{3A482B03-90C5-490E-9663-93B1ECE1A81A}" sibTransId="{60D1DCE3-E9E0-4835-84CE-AC7D8AC04962}"/>
    <dgm:cxn modelId="{E02A152D-CD24-483E-93E5-8DC4370F7D89}" type="presOf" srcId="{2F38DCE6-A58D-4E04-BEE4-83E30B6889B9}" destId="{BFA60E19-1FE4-4B90-B8F1-BD97C51A5D68}" srcOrd="1" destOrd="0" presId="urn:microsoft.com/office/officeart/2005/8/layout/process2"/>
    <dgm:cxn modelId="{D3B36216-0158-401E-8509-E1CD12BA5151}" type="presOf" srcId="{9F667D81-148C-49A9-9B2B-3B0A58A40DEC}" destId="{058FAC74-2F9A-493B-AE9C-B4FF4064B5BE}" srcOrd="0" destOrd="0" presId="urn:microsoft.com/office/officeart/2005/8/layout/process2"/>
    <dgm:cxn modelId="{B2C0BD14-8225-4ACD-A155-FE1C27088B09}" type="presOf" srcId="{A55EF2F4-C0B3-4AC2-9043-91F11082DE89}" destId="{EBC214F7-816C-405B-B253-361B50DCCA67}" srcOrd="0" destOrd="0" presId="urn:microsoft.com/office/officeart/2005/8/layout/process2"/>
    <dgm:cxn modelId="{8950981A-9ADC-44B0-B351-0AE5BA7B9C37}" srcId="{55A0FE87-1066-4B0C-9AD9-CAADA9E981AB}" destId="{4F40CAE6-4B25-4B6C-86B4-F42AAF024CD8}" srcOrd="3" destOrd="0" parTransId="{EB3037BA-1AF8-40AD-A5AF-8C83A7DCD30C}" sibTransId="{912B1CEE-A227-4764-BFA3-CA12649BEFA7}"/>
    <dgm:cxn modelId="{EA57F941-05F5-41E4-AE55-562E2FF46B79}" srcId="{55A0FE87-1066-4B0C-9AD9-CAADA9E981AB}" destId="{235318A0-A91F-45EE-BC07-4D69B36495F6}" srcOrd="2" destOrd="0" parTransId="{8F59A4EF-5956-4443-9263-B02F09913D8D}" sibTransId="{2F38DCE6-A58D-4E04-BEE4-83E30B6889B9}"/>
    <dgm:cxn modelId="{D6B73377-B3B2-41F2-A74D-DABACBFB1EEA}" type="presOf" srcId="{60D1DCE3-E9E0-4835-84CE-AC7D8AC04962}" destId="{282C2BB6-3F76-4E29-8960-F2F698DCD7A3}" srcOrd="1" destOrd="0" presId="urn:microsoft.com/office/officeart/2005/8/layout/process2"/>
    <dgm:cxn modelId="{EDBDEE34-AA68-46AC-991A-DE6F6ED888D9}" type="presOf" srcId="{83892EC0-8155-4FC7-B48B-62840B8440FF}" destId="{A019472E-DE7B-411D-8E48-03555A95774C}" srcOrd="0" destOrd="0" presId="urn:microsoft.com/office/officeart/2005/8/layout/process2"/>
    <dgm:cxn modelId="{EE372167-D046-451D-9433-560F70A100F9}" type="presOf" srcId="{4F40CAE6-4B25-4B6C-86B4-F42AAF024CD8}" destId="{AC3B5257-0021-4151-9426-1005A3F625ED}" srcOrd="0" destOrd="0" presId="urn:microsoft.com/office/officeart/2005/8/layout/process2"/>
    <dgm:cxn modelId="{5E2EAD2D-8A43-4621-9D5A-7A8B11E37D35}" type="presOf" srcId="{235318A0-A91F-45EE-BC07-4D69B36495F6}" destId="{F93ABDE6-CF92-4880-87DA-2ABB3981CDBE}" srcOrd="0" destOrd="0" presId="urn:microsoft.com/office/officeart/2005/8/layout/process2"/>
    <dgm:cxn modelId="{EA1F3A32-1BA9-4C07-B48F-8C2BA356D86F}" type="presOf" srcId="{9F667D81-148C-49A9-9B2B-3B0A58A40DEC}" destId="{FABEC04E-925A-41E0-ADBE-BE2090A133E0}" srcOrd="1" destOrd="0" presId="urn:microsoft.com/office/officeart/2005/8/layout/process2"/>
    <dgm:cxn modelId="{C842A299-712B-48FA-9E3F-890E1B431C5B}" srcId="{55A0FE87-1066-4B0C-9AD9-CAADA9E981AB}" destId="{83892EC0-8155-4FC7-B48B-62840B8440FF}" srcOrd="0" destOrd="0" parTransId="{3CA8FF32-33E2-428C-80E2-6D80656B150D}" sibTransId="{9F667D81-148C-49A9-9B2B-3B0A58A40DEC}"/>
    <dgm:cxn modelId="{150A118F-6547-4AFA-A585-4E36EB161EFD}" type="presParOf" srcId="{BF4F4AFA-B273-425C-A9FB-DD833D68974B}" destId="{A019472E-DE7B-411D-8E48-03555A95774C}" srcOrd="0" destOrd="0" presId="urn:microsoft.com/office/officeart/2005/8/layout/process2"/>
    <dgm:cxn modelId="{505E01DB-34DE-4F7E-981D-931BD56427FD}" type="presParOf" srcId="{BF4F4AFA-B273-425C-A9FB-DD833D68974B}" destId="{058FAC74-2F9A-493B-AE9C-B4FF4064B5BE}" srcOrd="1" destOrd="0" presId="urn:microsoft.com/office/officeart/2005/8/layout/process2"/>
    <dgm:cxn modelId="{357F674A-999B-4044-BF32-F1714576F53A}" type="presParOf" srcId="{058FAC74-2F9A-493B-AE9C-B4FF4064B5BE}" destId="{FABEC04E-925A-41E0-ADBE-BE2090A133E0}" srcOrd="0" destOrd="0" presId="urn:microsoft.com/office/officeart/2005/8/layout/process2"/>
    <dgm:cxn modelId="{F5ACF7FF-F2E6-46F9-8EAF-39E5D20279EB}" type="presParOf" srcId="{BF4F4AFA-B273-425C-A9FB-DD833D68974B}" destId="{EBC214F7-816C-405B-B253-361B50DCCA67}" srcOrd="2" destOrd="0" presId="urn:microsoft.com/office/officeart/2005/8/layout/process2"/>
    <dgm:cxn modelId="{57433AF9-3182-4A92-936E-523C43730338}" type="presParOf" srcId="{BF4F4AFA-B273-425C-A9FB-DD833D68974B}" destId="{5ED3B3C3-103B-490F-BD81-2840F1E1F8D9}" srcOrd="3" destOrd="0" presId="urn:microsoft.com/office/officeart/2005/8/layout/process2"/>
    <dgm:cxn modelId="{34F0377A-2ABB-4A58-991F-114E74E1773B}" type="presParOf" srcId="{5ED3B3C3-103B-490F-BD81-2840F1E1F8D9}" destId="{282C2BB6-3F76-4E29-8960-F2F698DCD7A3}" srcOrd="0" destOrd="0" presId="urn:microsoft.com/office/officeart/2005/8/layout/process2"/>
    <dgm:cxn modelId="{CF7CEFAF-B52D-4EE0-93B9-138575B34AEA}" type="presParOf" srcId="{BF4F4AFA-B273-425C-A9FB-DD833D68974B}" destId="{F93ABDE6-CF92-4880-87DA-2ABB3981CDBE}" srcOrd="4" destOrd="0" presId="urn:microsoft.com/office/officeart/2005/8/layout/process2"/>
    <dgm:cxn modelId="{23F1F75A-28AC-4823-9CD2-D141365B741E}" type="presParOf" srcId="{BF4F4AFA-B273-425C-A9FB-DD833D68974B}" destId="{A435F5F0-D122-4BD4-89BE-12FD6E788B21}" srcOrd="5" destOrd="0" presId="urn:microsoft.com/office/officeart/2005/8/layout/process2"/>
    <dgm:cxn modelId="{BE3F1E0F-282B-4F75-8DFF-294C660ED44A}" type="presParOf" srcId="{A435F5F0-D122-4BD4-89BE-12FD6E788B21}" destId="{BFA60E19-1FE4-4B90-B8F1-BD97C51A5D68}" srcOrd="0" destOrd="0" presId="urn:microsoft.com/office/officeart/2005/8/layout/process2"/>
    <dgm:cxn modelId="{D44C5CC6-D7A9-424E-9B03-280AFEF3E7C8}" type="presParOf" srcId="{BF4F4AFA-B273-425C-A9FB-DD833D68974B}" destId="{AC3B5257-0021-4151-9426-1005A3F625ED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BAEEEA-AAE9-4016-B00A-3F67D410EF42}">
      <dsp:nvSpPr>
        <dsp:cNvPr id="0" name=""/>
        <dsp:cNvSpPr/>
      </dsp:nvSpPr>
      <dsp:spPr>
        <a:xfrm>
          <a:off x="2448265" y="3210699"/>
          <a:ext cx="3312380" cy="240367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40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למידה משמעותית</a:t>
          </a:r>
          <a:endParaRPr lang="en-US" sz="40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2933352" y="3562709"/>
        <a:ext cx="2342206" cy="1699652"/>
      </dsp:txXfrm>
    </dsp:sp>
    <dsp:sp modelId="{34909D07-676A-4288-A96F-FA9240B2E332}">
      <dsp:nvSpPr>
        <dsp:cNvPr id="0" name=""/>
        <dsp:cNvSpPr/>
      </dsp:nvSpPr>
      <dsp:spPr>
        <a:xfrm rot="12900000">
          <a:off x="1065487" y="2617677"/>
          <a:ext cx="1929637" cy="685046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91206D-01D7-4100-B358-BEE6FDE41951}">
      <dsp:nvSpPr>
        <dsp:cNvPr id="0" name=""/>
        <dsp:cNvSpPr/>
      </dsp:nvSpPr>
      <dsp:spPr>
        <a:xfrm>
          <a:off x="98228" y="1493407"/>
          <a:ext cx="2283488" cy="182679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25781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5800" b="1" kern="1200" cap="none" spc="0" dirty="0" smtClean="0">
              <a:ln w="12700">
                <a:prstDash val="solid"/>
              </a:ln>
              <a:effectLst>
                <a:glow rad="101600">
                  <a:schemeClr val="accent1">
                    <a:satMod val="175000"/>
                    <a:alpha val="40000"/>
                  </a:schemeClr>
                </a:glow>
                <a:outerShdw blurRad="38100" dist="38100" dir="2700000" algn="tl" rotWithShape="0">
                  <a:srgbClr val="000000">
                    <a:alpha val="43137"/>
                  </a:srgbClr>
                </a:outerShdw>
              </a:effectLst>
            </a:rPr>
            <a:t>מבוסס משוב</a:t>
          </a:r>
          <a:endParaRPr lang="he-IL" sz="5800" b="1" kern="1200" cap="none" spc="0" dirty="0">
            <a:ln w="12700">
              <a:prstDash val="solid"/>
            </a:ln>
            <a:effectLst>
              <a:glow rad="101600">
                <a:schemeClr val="accent1">
                  <a:satMod val="175000"/>
                  <a:alpha val="40000"/>
                </a:schemeClr>
              </a:glow>
              <a:outerShdw blurRad="38100" dist="38100" dir="2700000" algn="tl" rotWithShape="0">
                <a:srgbClr val="000000">
                  <a:alpha val="43137"/>
                </a:srgbClr>
              </a:outerShdw>
            </a:effectLst>
          </a:endParaRPr>
        </a:p>
      </dsp:txBody>
      <dsp:txXfrm>
        <a:off x="151733" y="1546912"/>
        <a:ext cx="2176478" cy="1719780"/>
      </dsp:txXfrm>
    </dsp:sp>
    <dsp:sp modelId="{5D7537EC-534F-4813-89A0-E80F5BC97ADA}">
      <dsp:nvSpPr>
        <dsp:cNvPr id="0" name=""/>
        <dsp:cNvSpPr/>
      </dsp:nvSpPr>
      <dsp:spPr>
        <a:xfrm rot="16200000">
          <a:off x="3020043" y="1657536"/>
          <a:ext cx="2168824" cy="685046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-419062"/>
            <a:satOff val="-4829"/>
            <a:lumOff val="107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7A694E-18E1-410E-B301-E7823D03AE67}">
      <dsp:nvSpPr>
        <dsp:cNvPr id="0" name=""/>
        <dsp:cNvSpPr/>
      </dsp:nvSpPr>
      <dsp:spPr>
        <a:xfrm>
          <a:off x="2962711" y="2252"/>
          <a:ext cx="2283488" cy="1826790"/>
        </a:xfrm>
        <a:prstGeom prst="roundRect">
          <a:avLst>
            <a:gd name="adj" fmla="val 10000"/>
          </a:avLst>
        </a:prstGeom>
        <a:solidFill>
          <a:schemeClr val="accent2">
            <a:hueOff val="-419062"/>
            <a:satOff val="-4829"/>
            <a:lumOff val="1079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-419062"/>
              <a:satOff val="-4829"/>
              <a:lumOff val="1079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5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הלומד כחוקר</a:t>
          </a:r>
          <a:endParaRPr lang="en-US" sz="5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3016216" y="55757"/>
        <a:ext cx="2176478" cy="1719780"/>
      </dsp:txXfrm>
    </dsp:sp>
    <dsp:sp modelId="{A749D471-9473-4F56-B37B-8F5DB23315B5}">
      <dsp:nvSpPr>
        <dsp:cNvPr id="0" name=""/>
        <dsp:cNvSpPr/>
      </dsp:nvSpPr>
      <dsp:spPr>
        <a:xfrm rot="19500000">
          <a:off x="5213787" y="2617677"/>
          <a:ext cx="1929637" cy="685046"/>
        </a:xfrm>
        <a:prstGeom prst="leftArrow">
          <a:avLst>
            <a:gd name="adj1" fmla="val 60000"/>
            <a:gd name="adj2" fmla="val 50000"/>
          </a:avLst>
        </a:prstGeom>
        <a:solidFill>
          <a:schemeClr val="accent2">
            <a:hueOff val="-838123"/>
            <a:satOff val="-9658"/>
            <a:lumOff val="2159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18D2EA3-0142-4E96-AC1F-8CF240C23F72}">
      <dsp:nvSpPr>
        <dsp:cNvPr id="0" name=""/>
        <dsp:cNvSpPr/>
      </dsp:nvSpPr>
      <dsp:spPr>
        <a:xfrm>
          <a:off x="5827195" y="1493407"/>
          <a:ext cx="2283488" cy="1826790"/>
        </a:xfrm>
        <a:prstGeom prst="roundRect">
          <a:avLst>
            <a:gd name="adj" fmla="val 10000"/>
          </a:avLst>
        </a:prstGeom>
        <a:solidFill>
          <a:schemeClr val="accent2">
            <a:hueOff val="-838123"/>
            <a:satOff val="-9658"/>
            <a:lumOff val="2159"/>
            <a:alphaOff val="0"/>
          </a:schemeClr>
        </a:solidFill>
        <a:ln>
          <a:noFill/>
        </a:ln>
        <a:effectLst>
          <a:outerShdw blurRad="57150" dist="38100" dir="5400000" algn="ctr" rotWithShape="0">
            <a:schemeClr val="accent2">
              <a:hueOff val="-838123"/>
              <a:satOff val="-9658"/>
              <a:lumOff val="2159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5800" b="1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המאה ה-21</a:t>
          </a:r>
          <a:endParaRPr lang="en-US" sz="5800" b="1" kern="1200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sp:txBody>
      <dsp:txXfrm>
        <a:off x="5880700" y="1546912"/>
        <a:ext cx="2176478" cy="17197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19472E-DE7B-411D-8E48-03555A95774C}">
      <dsp:nvSpPr>
        <dsp:cNvPr id="0" name=""/>
        <dsp:cNvSpPr/>
      </dsp:nvSpPr>
      <dsp:spPr>
        <a:xfrm>
          <a:off x="2181476" y="3966"/>
          <a:ext cx="1733046" cy="7374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shade val="5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shade val="5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shade val="5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4000" b="1" kern="1200" dirty="0" smtClean="0"/>
            <a:t>חשיפה</a:t>
          </a:r>
          <a:endParaRPr lang="he-IL" sz="4000" b="1" kern="1200" dirty="0"/>
        </a:p>
      </dsp:txBody>
      <dsp:txXfrm>
        <a:off x="2203076" y="25566"/>
        <a:ext cx="1689846" cy="694266"/>
      </dsp:txXfrm>
    </dsp:sp>
    <dsp:sp modelId="{058FAC74-2F9A-493B-AE9C-B4FF4064B5BE}">
      <dsp:nvSpPr>
        <dsp:cNvPr id="0" name=""/>
        <dsp:cNvSpPr/>
      </dsp:nvSpPr>
      <dsp:spPr>
        <a:xfrm rot="5400000">
          <a:off x="2909725" y="759870"/>
          <a:ext cx="276549" cy="3318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shade val="90000"/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shade val="90000"/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2">
                <a:shade val="90000"/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shade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400" b="1" kern="1200"/>
        </a:p>
      </dsp:txBody>
      <dsp:txXfrm rot="-5400000">
        <a:off x="2948443" y="787525"/>
        <a:ext cx="199115" cy="193584"/>
      </dsp:txXfrm>
    </dsp:sp>
    <dsp:sp modelId="{EBC214F7-816C-405B-B253-361B50DCCA67}">
      <dsp:nvSpPr>
        <dsp:cNvPr id="0" name=""/>
        <dsp:cNvSpPr/>
      </dsp:nvSpPr>
      <dsp:spPr>
        <a:xfrm>
          <a:off x="2181476" y="1110166"/>
          <a:ext cx="1733046" cy="7374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357918"/>
                <a:satOff val="-21360"/>
                <a:lumOff val="27012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shade val="50000"/>
                <a:hueOff val="357918"/>
                <a:satOff val="-21360"/>
                <a:lumOff val="27012"/>
                <a:alphaOff val="0"/>
                <a:tint val="86000"/>
                <a:satMod val="115000"/>
              </a:schemeClr>
            </a:gs>
            <a:gs pos="100000">
              <a:schemeClr val="accent2">
                <a:shade val="50000"/>
                <a:hueOff val="357918"/>
                <a:satOff val="-21360"/>
                <a:lumOff val="27012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shade val="50000"/>
              <a:hueOff val="357918"/>
              <a:satOff val="-21360"/>
              <a:lumOff val="27012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4000" b="1" kern="1200" dirty="0" smtClean="0"/>
            <a:t>בחינה</a:t>
          </a:r>
          <a:endParaRPr lang="he-IL" sz="4000" b="1" kern="1200" dirty="0"/>
        </a:p>
      </dsp:txBody>
      <dsp:txXfrm>
        <a:off x="2203076" y="1131766"/>
        <a:ext cx="1689846" cy="694266"/>
      </dsp:txXfrm>
    </dsp:sp>
    <dsp:sp modelId="{5ED3B3C3-103B-490F-BD81-2840F1E1F8D9}">
      <dsp:nvSpPr>
        <dsp:cNvPr id="0" name=""/>
        <dsp:cNvSpPr/>
      </dsp:nvSpPr>
      <dsp:spPr>
        <a:xfrm rot="5400000">
          <a:off x="2909725" y="1866070"/>
          <a:ext cx="276549" cy="3318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shade val="90000"/>
                <a:hueOff val="476702"/>
                <a:satOff val="-28065"/>
                <a:lumOff val="28425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shade val="90000"/>
                <a:hueOff val="476702"/>
                <a:satOff val="-28065"/>
                <a:lumOff val="28425"/>
                <a:alphaOff val="0"/>
                <a:tint val="86000"/>
                <a:satMod val="115000"/>
              </a:schemeClr>
            </a:gs>
            <a:gs pos="100000">
              <a:schemeClr val="accent2">
                <a:shade val="90000"/>
                <a:hueOff val="476702"/>
                <a:satOff val="-28065"/>
                <a:lumOff val="28425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shade val="90000"/>
              <a:hueOff val="476702"/>
              <a:satOff val="-28065"/>
              <a:lumOff val="28425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400" b="1" kern="1200"/>
        </a:p>
      </dsp:txBody>
      <dsp:txXfrm rot="-5400000">
        <a:off x="2948443" y="1893725"/>
        <a:ext cx="199115" cy="193584"/>
      </dsp:txXfrm>
    </dsp:sp>
    <dsp:sp modelId="{F93ABDE6-CF92-4880-87DA-2ABB3981CDBE}">
      <dsp:nvSpPr>
        <dsp:cNvPr id="0" name=""/>
        <dsp:cNvSpPr/>
      </dsp:nvSpPr>
      <dsp:spPr>
        <a:xfrm>
          <a:off x="2181476" y="2216366"/>
          <a:ext cx="1733046" cy="7374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715835"/>
                <a:satOff val="-42720"/>
                <a:lumOff val="54024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shade val="50000"/>
                <a:hueOff val="715835"/>
                <a:satOff val="-42720"/>
                <a:lumOff val="54024"/>
                <a:alphaOff val="0"/>
                <a:tint val="86000"/>
                <a:satMod val="115000"/>
              </a:schemeClr>
            </a:gs>
            <a:gs pos="100000">
              <a:schemeClr val="accent2">
                <a:shade val="50000"/>
                <a:hueOff val="715835"/>
                <a:satOff val="-42720"/>
                <a:lumOff val="54024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shade val="50000"/>
              <a:hueOff val="715835"/>
              <a:satOff val="-42720"/>
              <a:lumOff val="54024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4000" b="1" kern="1200" dirty="0" smtClean="0"/>
            <a:t>הוספה</a:t>
          </a:r>
          <a:endParaRPr lang="he-IL" sz="4000" b="1" kern="1200" dirty="0"/>
        </a:p>
      </dsp:txBody>
      <dsp:txXfrm>
        <a:off x="2203076" y="2237966"/>
        <a:ext cx="1689846" cy="694266"/>
      </dsp:txXfrm>
    </dsp:sp>
    <dsp:sp modelId="{A435F5F0-D122-4BD4-89BE-12FD6E788B21}">
      <dsp:nvSpPr>
        <dsp:cNvPr id="0" name=""/>
        <dsp:cNvSpPr/>
      </dsp:nvSpPr>
      <dsp:spPr>
        <a:xfrm rot="5400000">
          <a:off x="2909725" y="2972269"/>
          <a:ext cx="276549" cy="331859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shade val="90000"/>
                <a:hueOff val="476702"/>
                <a:satOff val="-28065"/>
                <a:lumOff val="28425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shade val="90000"/>
                <a:hueOff val="476702"/>
                <a:satOff val="-28065"/>
                <a:lumOff val="28425"/>
                <a:alphaOff val="0"/>
                <a:tint val="86000"/>
                <a:satMod val="115000"/>
              </a:schemeClr>
            </a:gs>
            <a:gs pos="100000">
              <a:schemeClr val="accent2">
                <a:shade val="90000"/>
                <a:hueOff val="476702"/>
                <a:satOff val="-28065"/>
                <a:lumOff val="28425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shade val="90000"/>
              <a:hueOff val="476702"/>
              <a:satOff val="-28065"/>
              <a:lumOff val="28425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668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he-IL" sz="2400" b="1" kern="1200"/>
        </a:p>
      </dsp:txBody>
      <dsp:txXfrm rot="-5400000">
        <a:off x="2948443" y="2999924"/>
        <a:ext cx="199115" cy="193584"/>
      </dsp:txXfrm>
    </dsp:sp>
    <dsp:sp modelId="{AC3B5257-0021-4151-9426-1005A3F625ED}">
      <dsp:nvSpPr>
        <dsp:cNvPr id="0" name=""/>
        <dsp:cNvSpPr/>
      </dsp:nvSpPr>
      <dsp:spPr>
        <a:xfrm>
          <a:off x="2181476" y="3322566"/>
          <a:ext cx="1733046" cy="73746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shade val="50000"/>
                <a:hueOff val="357918"/>
                <a:satOff val="-21360"/>
                <a:lumOff val="27012"/>
                <a:alphaOff val="0"/>
                <a:tint val="98000"/>
                <a:shade val="25000"/>
                <a:satMod val="250000"/>
              </a:schemeClr>
            </a:gs>
            <a:gs pos="68000">
              <a:schemeClr val="accent2">
                <a:shade val="50000"/>
                <a:hueOff val="357918"/>
                <a:satOff val="-21360"/>
                <a:lumOff val="27012"/>
                <a:alphaOff val="0"/>
                <a:tint val="86000"/>
                <a:satMod val="115000"/>
              </a:schemeClr>
            </a:gs>
            <a:gs pos="100000">
              <a:schemeClr val="accent2">
                <a:shade val="50000"/>
                <a:hueOff val="357918"/>
                <a:satOff val="-21360"/>
                <a:lumOff val="27012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2">
              <a:shade val="50000"/>
              <a:hueOff val="357918"/>
              <a:satOff val="-21360"/>
              <a:lumOff val="27012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4000" b="1" kern="1200" dirty="0" smtClean="0"/>
            <a:t>עדכון</a:t>
          </a:r>
          <a:endParaRPr lang="he-IL" sz="4000" b="1" kern="1200" dirty="0"/>
        </a:p>
      </dsp:txBody>
      <dsp:txXfrm>
        <a:off x="2203076" y="3344166"/>
        <a:ext cx="1689846" cy="6942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8D8746B0-6311-4AAD-A61C-2CCA1C4EBBC1}" type="datetimeFigureOut">
              <a:rPr lang="he-IL" smtClean="0"/>
              <a:pPr/>
              <a:t>י'/אב/תשע"ז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992EB76-EA6F-476E-A0F9-BF9547AEE6BD}" type="slidenum">
              <a:rPr lang="he-IL" smtClean="0"/>
              <a:pPr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8071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he-IL" smtClean="0"/>
              <a:t>לחץ כדי לערוך סגנון כותרת משנה של תבנית בסיס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3D6-EF60-47F1-9C82-17940863CB18}" type="datetimeFigureOut">
              <a:rPr lang="he-IL" smtClean="0"/>
              <a:pPr/>
              <a:t>י'/אב/תשע"ז</a:t>
            </a:fld>
            <a:endParaRPr lang="he-IL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B8A9B-27C1-4A08-92CF-A2554636788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3D6-EF60-47F1-9C82-17940863CB18}" type="datetimeFigureOut">
              <a:rPr lang="he-IL" smtClean="0"/>
              <a:pPr/>
              <a:t>י'/אב/תשע"ז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B8A9B-27C1-4A08-92CF-A2554636788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3D6-EF60-47F1-9C82-17940863CB18}" type="datetimeFigureOut">
              <a:rPr lang="he-IL" smtClean="0"/>
              <a:pPr/>
              <a:t>י'/אב/תשע"ז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B8A9B-27C1-4A08-92CF-A2554636788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3D6-EF60-47F1-9C82-17940863CB18}" type="datetimeFigureOut">
              <a:rPr lang="he-IL" smtClean="0"/>
              <a:pPr/>
              <a:t>י'/אב/תשע"ז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B8A9B-27C1-4A08-92CF-A2554636788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3D6-EF60-47F1-9C82-17940863CB18}" type="datetimeFigureOut">
              <a:rPr lang="he-IL" smtClean="0"/>
              <a:pPr/>
              <a:t>י'/אב/תשע"ז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B8A9B-27C1-4A08-92CF-A2554636788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3D6-EF60-47F1-9C82-17940863CB18}" type="datetimeFigureOut">
              <a:rPr lang="he-IL" smtClean="0"/>
              <a:pPr/>
              <a:t>י'/אב/תשע"ז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B8A9B-27C1-4A08-92CF-A2554636788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3D6-EF60-47F1-9C82-17940863CB18}" type="datetimeFigureOut">
              <a:rPr lang="he-IL" smtClean="0"/>
              <a:pPr/>
              <a:t>י'/אב/תשע"ז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B8A9B-27C1-4A08-92CF-A2554636788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3D6-EF60-47F1-9C82-17940863CB18}" type="datetimeFigureOut">
              <a:rPr lang="he-IL" smtClean="0"/>
              <a:pPr/>
              <a:t>י'/אב/תשע"ז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B8A9B-27C1-4A08-92CF-A2554636788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3D6-EF60-47F1-9C82-17940863CB18}" type="datetimeFigureOut">
              <a:rPr lang="he-IL" smtClean="0"/>
              <a:pPr/>
              <a:t>י'/אב/תשע"ז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FAB8A9B-27C1-4A08-92CF-A25546367888}" type="slidenum">
              <a:rPr lang="he-IL" smtClean="0"/>
              <a:pPr/>
              <a:t>‹#›</a:t>
            </a:fld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he-IL" smtClean="0"/>
              <a:t>לחץ על הסמל כדי להוסיף תמונה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3D6-EF60-47F1-9C82-17940863CB18}" type="datetimeFigureOut">
              <a:rPr lang="he-IL" smtClean="0"/>
              <a:pPr/>
              <a:t>י'/אב/תשע"ז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B8A9B-27C1-4A08-92CF-A2554636788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lang="he-IL" smtClean="0"/>
              <a:t>רמה שנייה</a:t>
            </a:r>
          </a:p>
          <a:p>
            <a:pPr lvl="2" eaLnBrk="1" latinLnBrk="0" hangingPunct="1"/>
            <a:r>
              <a:rPr lang="he-IL" smtClean="0"/>
              <a:t>רמה שלישית</a:t>
            </a:r>
          </a:p>
          <a:p>
            <a:pPr lvl="3" eaLnBrk="1" latinLnBrk="0" hangingPunct="1"/>
            <a:r>
              <a:rPr lang="he-IL" smtClean="0"/>
              <a:t>רמה רביעית</a:t>
            </a:r>
          </a:p>
          <a:p>
            <a:pPr lvl="4" eaLnBrk="1" latinLnBrk="0" hangingPunct="1"/>
            <a:r>
              <a:rPr lang="he-IL" smtClean="0"/>
              <a:t>רמה חמישית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3D6-EF60-47F1-9C82-17940863CB18}" type="datetimeFigureOut">
              <a:rPr lang="he-IL" smtClean="0"/>
              <a:pPr/>
              <a:t>י'/אב/תשע"ז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AB8A9B-27C1-4A08-92CF-A2554636788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he-IL" smtClean="0"/>
              <a:t>לחץ כדי לערוך סגנון כותרת של תבנית בסיס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he-IL" smtClean="0"/>
              <a:t>לחץ כדי לערוך סגנונות טקסט של תבנית בסיס</a:t>
            </a:r>
          </a:p>
          <a:p>
            <a:pPr lvl="1" eaLnBrk="1" latinLnBrk="0" hangingPunct="1"/>
            <a:r>
              <a:rPr kumimoji="0" lang="he-IL" smtClean="0"/>
              <a:t>רמה שנייה</a:t>
            </a:r>
          </a:p>
          <a:p>
            <a:pPr lvl="2" eaLnBrk="1" latinLnBrk="0" hangingPunct="1"/>
            <a:r>
              <a:rPr kumimoji="0" lang="he-IL" smtClean="0"/>
              <a:t>רמה שלישית</a:t>
            </a:r>
          </a:p>
          <a:p>
            <a:pPr lvl="3" eaLnBrk="1" latinLnBrk="0" hangingPunct="1"/>
            <a:r>
              <a:rPr kumimoji="0" lang="he-IL" smtClean="0"/>
              <a:t>רמה רביעית</a:t>
            </a:r>
          </a:p>
          <a:p>
            <a:pPr lvl="4" eaLnBrk="1" latinLnBrk="0" hangingPunct="1"/>
            <a:r>
              <a:rPr kumimoji="0" lang="he-IL" smtClean="0"/>
              <a:t>רמה חמישית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6FE263D6-EF60-47F1-9C82-17940863CB18}" type="datetimeFigureOut">
              <a:rPr lang="he-IL" smtClean="0"/>
              <a:pPr/>
              <a:t>י'/אב/תשע"ז</a:t>
            </a:fld>
            <a:endParaRPr lang="he-IL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FAB8A9B-27C1-4A08-92CF-A25546367888}" type="slidenum">
              <a:rPr lang="he-IL" smtClean="0"/>
              <a:pPr/>
              <a:t>‹#›</a:t>
            </a:fld>
            <a:endParaRPr lang="he-IL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r" rtl="1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r" rtl="1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r" rtl="1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r" rtl="1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r" rtl="1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r" rtl="1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r" rtl="1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r" rtl="1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11560" y="1731640"/>
            <a:ext cx="8352928" cy="2345432"/>
          </a:xfrm>
        </p:spPr>
        <p:txBody>
          <a:bodyPr>
            <a:noAutofit/>
          </a:bodyPr>
          <a:lstStyle/>
          <a:p>
            <a:pPr algn="ctr"/>
            <a:r>
              <a:rPr lang="he-IL" sz="8000" dirty="0" smtClean="0"/>
              <a:t>למידה בדרך החקר ובצורה דיגיטלית: חוק שימור התנע</a:t>
            </a:r>
            <a:endParaRPr lang="he-IL" sz="8000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763688" y="4149080"/>
            <a:ext cx="5760640" cy="1656184"/>
          </a:xfrm>
        </p:spPr>
        <p:txBody>
          <a:bodyPr>
            <a:normAutofit/>
          </a:bodyPr>
          <a:lstStyle/>
          <a:p>
            <a:pPr algn="ctr"/>
            <a:r>
              <a:rPr lang="he-IL" b="1" dirty="0" smtClean="0"/>
              <a:t>אריאל זיו  	</a:t>
            </a:r>
          </a:p>
          <a:p>
            <a:pPr algn="ctr"/>
            <a:r>
              <a:rPr lang="he-IL" b="1" dirty="0" smtClean="0"/>
              <a:t>סביבה דיגיטלית בהוראת הפיסיקה </a:t>
            </a:r>
          </a:p>
          <a:p>
            <a:pPr algn="ctr"/>
            <a:r>
              <a:rPr lang="he-IL" b="1" dirty="0" smtClean="0"/>
              <a:t>רוטשילד וייצמן תשע"</a:t>
            </a:r>
            <a:r>
              <a:rPr lang="he-IL" b="1" dirty="0"/>
              <a:t>ז</a:t>
            </a:r>
          </a:p>
        </p:txBody>
      </p:sp>
    </p:spTree>
    <p:extLst>
      <p:ext uri="{BB962C8B-B14F-4D97-AF65-F5344CB8AC3E}">
        <p14:creationId xmlns:p14="http://schemas.microsoft.com/office/powerpoint/2010/main" val="4283435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4421088" y="34702"/>
            <a:ext cx="4471392" cy="1162050"/>
          </a:xfrm>
        </p:spPr>
        <p:txBody>
          <a:bodyPr/>
          <a:lstStyle/>
          <a:p>
            <a:pPr algn="r"/>
            <a:r>
              <a:rPr lang="he-IL" sz="3600" b="1" u="sng" dirty="0" smtClean="0"/>
              <a:t>רציונל:</a:t>
            </a:r>
            <a:endParaRPr lang="he-IL" sz="3600" b="1" u="sng" dirty="0"/>
          </a:p>
        </p:txBody>
      </p:sp>
      <p:graphicFrame>
        <p:nvGraphicFramePr>
          <p:cNvPr id="8" name="דיאגרמה 7"/>
          <p:cNvGraphicFramePr/>
          <p:nvPr>
            <p:extLst>
              <p:ext uri="{D42A27DB-BD31-4B8C-83A1-F6EECF244321}">
                <p14:modId xmlns:p14="http://schemas.microsoft.com/office/powerpoint/2010/main" val="868680619"/>
              </p:ext>
            </p:extLst>
          </p:nvPr>
        </p:nvGraphicFramePr>
        <p:xfrm>
          <a:off x="323528" y="980728"/>
          <a:ext cx="8208912" cy="56166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94460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4421088" y="34702"/>
            <a:ext cx="4471392" cy="1162050"/>
          </a:xfrm>
        </p:spPr>
        <p:txBody>
          <a:bodyPr/>
          <a:lstStyle/>
          <a:p>
            <a:pPr algn="r"/>
            <a:r>
              <a:rPr lang="he-IL" sz="3600" b="1" u="sng" dirty="0" smtClean="0"/>
              <a:t>רצף ההוראה הכולל:</a:t>
            </a:r>
            <a:endParaRPr lang="he-IL" sz="3600" b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7080435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דיאגרמה 12"/>
          <p:cNvGraphicFramePr/>
          <p:nvPr/>
        </p:nvGraphicFramePr>
        <p:xfrm>
          <a:off x="5028728" y="2101304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9923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0" y="476672"/>
            <a:ext cx="9108504" cy="1162050"/>
          </a:xfrm>
        </p:spPr>
        <p:txBody>
          <a:bodyPr/>
          <a:lstStyle/>
          <a:p>
            <a:pPr algn="r"/>
            <a:r>
              <a:rPr lang="he-IL" sz="3600" b="1" u="sng" dirty="0" smtClean="0"/>
              <a:t>מעבדת התנגשויות חד מימד</a:t>
            </a:r>
            <a:br>
              <a:rPr lang="he-IL" sz="3600" b="1" u="sng" dirty="0" smtClean="0"/>
            </a:br>
            <a:r>
              <a:rPr lang="he-IL" sz="3600" b="1" u="sng" dirty="0" smtClean="0"/>
              <a:t>מדידות וחישובי תנע</a:t>
            </a:r>
            <a:r>
              <a:rPr lang="en-US" sz="3600" b="1" u="sng" dirty="0" smtClean="0"/>
              <a:t> </a:t>
            </a:r>
            <a:r>
              <a:rPr lang="he-IL" sz="3600" b="1" u="sng" dirty="0" smtClean="0"/>
              <a:t> </a:t>
            </a:r>
            <a:r>
              <a:rPr lang="he-IL" sz="3600" b="1" u="sng" dirty="0" smtClean="0">
                <a:solidFill>
                  <a:schemeClr val="accent5">
                    <a:lumMod val="75000"/>
                  </a:schemeClr>
                </a:solidFill>
              </a:rPr>
              <a:t>שליפה וחשיפה</a:t>
            </a:r>
            <a:r>
              <a:rPr lang="he-IL" sz="3600" b="1" u="sng" dirty="0" smtClean="0"/>
              <a:t> של הידע:</a:t>
            </a:r>
            <a:endParaRPr lang="he-IL" sz="3600" b="1" u="sng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00808"/>
            <a:ext cx="5695950" cy="49263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923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611560" y="476672"/>
            <a:ext cx="8496944" cy="1162050"/>
          </a:xfrm>
        </p:spPr>
        <p:txBody>
          <a:bodyPr/>
          <a:lstStyle/>
          <a:p>
            <a:pPr algn="r"/>
            <a:r>
              <a:rPr lang="he-IL" sz="3600" b="1" u="sng" dirty="0" smtClean="0"/>
              <a:t>מעבדת התנגשויות חד מימד – </a:t>
            </a:r>
            <a:r>
              <a:rPr lang="he-IL" sz="3600" b="1" u="sng" dirty="0" smtClean="0">
                <a:solidFill>
                  <a:schemeClr val="accent5">
                    <a:lumMod val="75000"/>
                  </a:schemeClr>
                </a:solidFill>
              </a:rPr>
              <a:t>בחינת</a:t>
            </a:r>
            <a:r>
              <a:rPr lang="he-IL" sz="3600" b="1" u="sng" dirty="0" smtClean="0"/>
              <a:t> הידע:</a:t>
            </a:r>
            <a:br>
              <a:rPr lang="he-IL" sz="3600" b="1" u="sng" dirty="0" smtClean="0"/>
            </a:br>
            <a:r>
              <a:rPr lang="he-IL" sz="3600" b="1" u="sng" dirty="0" smtClean="0"/>
              <a:t>נתונים אחרי ההתנגשות</a:t>
            </a:r>
            <a:endParaRPr lang="he-IL" sz="3600" b="1" u="sng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16832"/>
            <a:ext cx="6050158" cy="4941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923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395536" y="34702"/>
            <a:ext cx="8496944" cy="1162050"/>
          </a:xfrm>
        </p:spPr>
        <p:txBody>
          <a:bodyPr/>
          <a:lstStyle/>
          <a:p>
            <a:pPr algn="r"/>
            <a:r>
              <a:rPr lang="he-IL" sz="3600" b="1" u="sng" dirty="0" smtClean="0"/>
              <a:t>דף חקר התנגשות במימד אחד – </a:t>
            </a:r>
            <a:r>
              <a:rPr lang="he-IL" sz="3600" b="1" u="sng" dirty="0" smtClean="0">
                <a:solidFill>
                  <a:schemeClr val="accent5">
                    <a:lumMod val="75000"/>
                  </a:schemeClr>
                </a:solidFill>
              </a:rPr>
              <a:t>בחינת </a:t>
            </a:r>
            <a:r>
              <a:rPr lang="he-IL" sz="3600" b="1" u="sng" dirty="0" smtClean="0"/>
              <a:t>הידע:</a:t>
            </a:r>
            <a:endParaRPr lang="he-IL" sz="3600" b="1" u="sn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1313384"/>
            <a:ext cx="6588224" cy="5544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923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395536" y="34702"/>
            <a:ext cx="8496944" cy="1162050"/>
          </a:xfrm>
        </p:spPr>
        <p:txBody>
          <a:bodyPr/>
          <a:lstStyle/>
          <a:p>
            <a:pPr algn="r"/>
            <a:r>
              <a:rPr lang="he-IL" sz="3600" b="1" u="sng" dirty="0" smtClean="0">
                <a:solidFill>
                  <a:schemeClr val="accent5">
                    <a:lumMod val="75000"/>
                  </a:schemeClr>
                </a:solidFill>
              </a:rPr>
              <a:t>בחינה ומיון </a:t>
            </a:r>
            <a:r>
              <a:rPr lang="he-IL" sz="3600" b="1" u="sng" dirty="0" smtClean="0"/>
              <a:t>הקריטריונים באופן עצמאי</a:t>
            </a:r>
            <a:endParaRPr lang="he-IL" sz="3600" b="1" u="sng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412776"/>
            <a:ext cx="8964488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356992"/>
            <a:ext cx="4104456" cy="3027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923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1115616" y="34702"/>
            <a:ext cx="7776864" cy="1162050"/>
          </a:xfrm>
        </p:spPr>
        <p:txBody>
          <a:bodyPr/>
          <a:lstStyle/>
          <a:p>
            <a:pPr algn="r"/>
            <a:r>
              <a:rPr lang="he-IL" sz="3600" b="1" u="sng" dirty="0" smtClean="0">
                <a:solidFill>
                  <a:schemeClr val="accent5">
                    <a:lumMod val="75000"/>
                  </a:schemeClr>
                </a:solidFill>
              </a:rPr>
              <a:t>הוספת</a:t>
            </a:r>
            <a:r>
              <a:rPr lang="he-IL" sz="3600" b="1" u="sng" dirty="0" smtClean="0"/>
              <a:t> הידע בהתנגשות חד </a:t>
            </a:r>
            <a:r>
              <a:rPr lang="he-IL" sz="3600" b="1" u="sng" dirty="0" err="1" smtClean="0"/>
              <a:t>מימדית</a:t>
            </a:r>
            <a:r>
              <a:rPr lang="he-IL" sz="3600" b="1" u="sng" dirty="0" smtClean="0"/>
              <a:t>:</a:t>
            </a:r>
            <a:endParaRPr lang="he-IL" sz="3600" b="1" u="sng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752"/>
            <a:ext cx="8029295" cy="51516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923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1115616" y="34702"/>
            <a:ext cx="7776864" cy="1162050"/>
          </a:xfrm>
        </p:spPr>
        <p:txBody>
          <a:bodyPr/>
          <a:lstStyle/>
          <a:p>
            <a:pPr algn="r"/>
            <a:r>
              <a:rPr lang="he-IL" sz="3600" b="1" u="sng" dirty="0" smtClean="0">
                <a:solidFill>
                  <a:schemeClr val="accent5">
                    <a:lumMod val="75000"/>
                  </a:schemeClr>
                </a:solidFill>
              </a:rPr>
              <a:t>עדכון</a:t>
            </a:r>
            <a:r>
              <a:rPr lang="he-IL" sz="3600" b="1" u="sng" dirty="0" smtClean="0"/>
              <a:t> הידע: ניסוח החוק ותכונותיו</a:t>
            </a:r>
            <a:endParaRPr lang="he-IL" sz="3600" b="1" u="sng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89881"/>
            <a:ext cx="7888688" cy="56681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99238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כותרת 3"/>
          <p:cNvSpPr>
            <a:spLocks noGrp="1"/>
          </p:cNvSpPr>
          <p:nvPr>
            <p:ph type="title"/>
          </p:nvPr>
        </p:nvSpPr>
        <p:spPr>
          <a:xfrm>
            <a:off x="1115616" y="34702"/>
            <a:ext cx="7776864" cy="1162050"/>
          </a:xfrm>
        </p:spPr>
        <p:txBody>
          <a:bodyPr/>
          <a:lstStyle/>
          <a:p>
            <a:pPr algn="r"/>
            <a:r>
              <a:rPr lang="he-IL" sz="3600" b="1" u="sng" dirty="0" smtClean="0">
                <a:solidFill>
                  <a:schemeClr val="accent1"/>
                </a:solidFill>
              </a:rPr>
              <a:t>סיכום:</a:t>
            </a:r>
            <a:endParaRPr lang="he-IL" sz="3600" b="1" u="sng" dirty="0">
              <a:solidFill>
                <a:schemeClr val="accent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83568" y="1340768"/>
            <a:ext cx="8064896" cy="501675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n-US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</a:t>
            </a:r>
          </a:p>
          <a:p>
            <a:pPr>
              <a:buFont typeface="Wingdings" pitchFamily="2" charset="2"/>
              <a:buChar char="ü"/>
            </a:pPr>
            <a:r>
              <a:rPr lang="he-IL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אינטראקטיבי</a:t>
            </a:r>
          </a:p>
          <a:p>
            <a:pPr>
              <a:buFont typeface="Wingdings" pitchFamily="2" charset="2"/>
              <a:buChar char="ü"/>
            </a:pPr>
            <a:r>
              <a:rPr lang="he-IL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למידה משמעותית</a:t>
            </a:r>
          </a:p>
          <a:p>
            <a:pPr>
              <a:buFont typeface="Wingdings" pitchFamily="2" charset="2"/>
              <a:buChar char="ü"/>
            </a:pPr>
            <a:r>
              <a:rPr lang="he-IL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למידה בדרך החקר</a:t>
            </a:r>
          </a:p>
          <a:p>
            <a:pPr>
              <a:buFont typeface="Wingdings" pitchFamily="2" charset="2"/>
              <a:buChar char="ü"/>
            </a:pPr>
            <a:r>
              <a:rPr lang="he-IL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מבוסס נתונים</a:t>
            </a:r>
          </a:p>
          <a:p>
            <a:pPr>
              <a:buFont typeface="Wingdings" pitchFamily="2" charset="2"/>
              <a:buChar char="ü"/>
            </a:pPr>
            <a:r>
              <a:rPr lang="he-IL" sz="4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הלומד מקבל משוב על עבודתו</a:t>
            </a:r>
          </a:p>
          <a:p>
            <a:pPr>
              <a:buFont typeface="Wingdings" pitchFamily="2" charset="2"/>
              <a:buChar char="ü"/>
            </a:pPr>
            <a:endParaRPr lang="he-IL" sz="40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itchFamily="2" charset="2"/>
              <a:buChar char="ü"/>
            </a:pPr>
            <a:endParaRPr lang="he-IL" sz="4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מלבן 5"/>
          <p:cNvSpPr/>
          <p:nvPr/>
        </p:nvSpPr>
        <p:spPr>
          <a:xfrm rot="18955866">
            <a:off x="-382057" y="1854969"/>
            <a:ext cx="588391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3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TPACK</a:t>
            </a:r>
            <a:endParaRPr lang="he-IL" sz="13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99238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זרימה">
  <a:themeElements>
    <a:clrScheme name="זרימה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זרימה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זרימה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1347</TotalTime>
  <Words>84</Words>
  <Application>Microsoft Office PowerPoint</Application>
  <PresentationFormat>On-screen Show (4:3)</PresentationFormat>
  <Paragraphs>28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זרימה</vt:lpstr>
      <vt:lpstr>למידה בדרך החקר ובצורה דיגיטלית: חוק שימור התנע</vt:lpstr>
      <vt:lpstr>רציונל:</vt:lpstr>
      <vt:lpstr>רצף ההוראה הכולל:</vt:lpstr>
      <vt:lpstr>מעבדת התנגשויות חד מימד מדידות וחישובי תנע  שליפה וחשיפה של הידע:</vt:lpstr>
      <vt:lpstr>מעבדת התנגשויות חד מימד – בחינת הידע: נתונים אחרי ההתנגשות</vt:lpstr>
      <vt:lpstr>דף חקר התנגשות במימד אחד – בחינת הידע:</vt:lpstr>
      <vt:lpstr>בחינה ומיון הקריטריונים באופן עצמאי</vt:lpstr>
      <vt:lpstr>הוספת הידע בהתנגשות חד מימדית:</vt:lpstr>
      <vt:lpstr>עדכון הידע: ניסוח החוק ותכונותיו</vt:lpstr>
      <vt:lpstr>סיכום: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השפעת האוויר כלי תעופה</dc:title>
  <dc:creator>admin</dc:creator>
  <cp:lastModifiedBy>Windows User</cp:lastModifiedBy>
  <cp:revision>90</cp:revision>
  <dcterms:created xsi:type="dcterms:W3CDTF">2014-09-09T09:18:26Z</dcterms:created>
  <dcterms:modified xsi:type="dcterms:W3CDTF">2017-08-02T10:24:52Z</dcterms:modified>
</cp:coreProperties>
</file>