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4" r:id="rId2"/>
    <p:sldId id="262" r:id="rId3"/>
    <p:sldId id="259" r:id="rId4"/>
    <p:sldId id="263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85" d="100"/>
          <a:sy n="85" d="100"/>
        </p:scale>
        <p:origin x="-82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7C9E-7CDA-47C6-A979-DFC4DC59B639}" type="datetimeFigureOut">
              <a:rPr lang="he-IL" smtClean="0"/>
              <a:pPr/>
              <a:t>כ"ז/חשון/תשע"ז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1A7B-5A15-4798-9E15-DC3FCC92357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7C9E-7CDA-47C6-A979-DFC4DC59B639}" type="datetimeFigureOut">
              <a:rPr lang="he-IL" smtClean="0"/>
              <a:pPr/>
              <a:t>כ"ז/חשון/תשע"ז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1A7B-5A15-4798-9E15-DC3FCC92357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7C9E-7CDA-47C6-A979-DFC4DC59B639}" type="datetimeFigureOut">
              <a:rPr lang="he-IL" smtClean="0"/>
              <a:pPr/>
              <a:t>כ"ז/חשון/תשע"ז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1A7B-5A15-4798-9E15-DC3FCC92357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7C9E-7CDA-47C6-A979-DFC4DC59B639}" type="datetimeFigureOut">
              <a:rPr lang="he-IL" smtClean="0"/>
              <a:pPr/>
              <a:t>כ"ז/חשון/תשע"ז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1A7B-5A15-4798-9E15-DC3FCC92357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7C9E-7CDA-47C6-A979-DFC4DC59B639}" type="datetimeFigureOut">
              <a:rPr lang="he-IL" smtClean="0"/>
              <a:pPr/>
              <a:t>כ"ז/חשון/תשע"ז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1A7B-5A15-4798-9E15-DC3FCC92357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7C9E-7CDA-47C6-A979-DFC4DC59B639}" type="datetimeFigureOut">
              <a:rPr lang="he-IL" smtClean="0"/>
              <a:pPr/>
              <a:t>כ"ז/חשון/תשע"ז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1A7B-5A15-4798-9E15-DC3FCC92357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7C9E-7CDA-47C6-A979-DFC4DC59B639}" type="datetimeFigureOut">
              <a:rPr lang="he-IL" smtClean="0"/>
              <a:pPr/>
              <a:t>כ"ז/חשון/תשע"ז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1A7B-5A15-4798-9E15-DC3FCC92357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7C9E-7CDA-47C6-A979-DFC4DC59B639}" type="datetimeFigureOut">
              <a:rPr lang="he-IL" smtClean="0"/>
              <a:pPr/>
              <a:t>כ"ז/חשון/תשע"ז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1A7B-5A15-4798-9E15-DC3FCC92357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7C9E-7CDA-47C6-A979-DFC4DC59B639}" type="datetimeFigureOut">
              <a:rPr lang="he-IL" smtClean="0"/>
              <a:pPr/>
              <a:t>כ"ז/חשון/תשע"ז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1A7B-5A15-4798-9E15-DC3FCC92357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7C9E-7CDA-47C6-A979-DFC4DC59B639}" type="datetimeFigureOut">
              <a:rPr lang="he-IL" smtClean="0"/>
              <a:pPr/>
              <a:t>כ"ז/חשון/תשע"ז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1A7B-5A15-4798-9E15-DC3FCC92357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7C9E-7CDA-47C6-A979-DFC4DC59B639}" type="datetimeFigureOut">
              <a:rPr lang="he-IL" smtClean="0"/>
              <a:pPr/>
              <a:t>כ"ז/חשון/תשע"ז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1A7B-5A15-4798-9E15-DC3FCC92357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97C9E-7CDA-47C6-A979-DFC4DC59B639}" type="datetimeFigureOut">
              <a:rPr lang="he-IL" smtClean="0"/>
              <a:pPr/>
              <a:t>כ"ז/חשון/תשע"ז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41A7B-5A15-4798-9E15-DC3FCC923570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472" y="785794"/>
            <a:ext cx="7902006" cy="3785652"/>
          </a:xfrm>
          <a:prstGeom prst="rect">
            <a:avLst/>
          </a:prstGeom>
          <a:blipFill>
            <a:blip r:embed="rId2">
              <a:lum bright="35000"/>
            </a:blip>
            <a:stretch>
              <a:fillRect/>
            </a:stretch>
          </a:blipFill>
          <a:ln w="41275" cap="rnd" cmpd="tri">
            <a:noFill/>
            <a:bevel/>
          </a:ln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מקרה א'</a:t>
            </a:r>
          </a:p>
          <a:p>
            <a:endParaRPr lang="he-IL" sz="2000" b="1" dirty="0">
              <a:latin typeface="Arial Unicode MS" pitchFamily="34" charset="-128"/>
              <a:ea typeface="Arial Unicode MS" pitchFamily="34" charset="-128"/>
            </a:endParaRP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קוראים לי שושי, אני בת  13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אתמול בצהרים </a:t>
            </a:r>
            <a:r>
              <a:rPr lang="he-IL" sz="2000" b="1" dirty="0" err="1" smtClean="0">
                <a:latin typeface="Arial Unicode MS" pitchFamily="34" charset="-128"/>
                <a:ea typeface="Arial Unicode MS" pitchFamily="34" charset="-128"/>
              </a:rPr>
              <a:t>חפשתי</a:t>
            </a:r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 משהו במגירה של אחותי הגדולה רבקה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שהיא בת 16 ומצאתי בול של סם.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הכרתי את הבול מיד כיון שאתמול היה לנו שיעור עם היועצת על סמים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והסכנה בשימוש בהם.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אני מאד אוהבת את אחותי ודואגת לה.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מה כדאי לי לעשות?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לספר למישהו מבוגר?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לדבר איתה ישירות?</a:t>
            </a:r>
          </a:p>
          <a:p>
            <a:endParaRPr lang="en-US" sz="2000" b="1" dirty="0" smtClean="0">
              <a:latin typeface="Arial Unicode MS" pitchFamily="34" charset="-128"/>
              <a:ea typeface="Arial Unicode MS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3548" y="5982379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sz="1200" dirty="0"/>
              <a:t>_____________________________________</a:t>
            </a:r>
            <a:br>
              <a:rPr lang="he-IL" sz="1200" dirty="0"/>
            </a:br>
            <a:r>
              <a:rPr lang="he-IL" sz="1200" dirty="0"/>
              <a:t>קובץ זה נועד אך ורק לשימושם האישי של מורים למתמטיקה, פיזיקה, כימיה וביולוגיה ולהוראה בכיתותיהם. אין לעשות שימוש כלשהו בקובץ זה לכל מטרה אחרת, ובכלל זה: שימוש מסחרי, פרסום באתר אחר (למעט אתר בית הספר בו מלמד המורה), העמדה לרשות הציבור או הפצה בדרך אחרת כלשהי של קובץ זה או חלק ממנו</a:t>
            </a:r>
            <a:r>
              <a:rPr lang="en-US" sz="12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714356"/>
            <a:ext cx="8143900" cy="4062651"/>
          </a:xfrm>
          <a:prstGeom prst="rect">
            <a:avLst/>
          </a:prstGeom>
          <a:blipFill>
            <a:blip r:embed="rId2">
              <a:lum bright="41000"/>
            </a:blip>
            <a:stretch>
              <a:fillRect/>
            </a:stretch>
          </a:blipFill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מקרה ב'</a:t>
            </a:r>
          </a:p>
          <a:p>
            <a:endParaRPr lang="he-IL" sz="2000" b="1" dirty="0" smtClean="0">
              <a:latin typeface="Arial Unicode MS" pitchFamily="34" charset="-128"/>
              <a:ea typeface="Arial Unicode MS" pitchFamily="34" charset="-128"/>
            </a:endParaRPr>
          </a:p>
          <a:p>
            <a:endParaRPr lang="he-IL" sz="2000" b="1" dirty="0" smtClean="0">
              <a:latin typeface="Arial Unicode MS" pitchFamily="34" charset="-128"/>
              <a:ea typeface="Arial Unicode MS" pitchFamily="34" charset="-128"/>
            </a:endParaRPr>
          </a:p>
          <a:p>
            <a:endParaRPr lang="he-IL" sz="2000" b="1" dirty="0" smtClean="0">
              <a:latin typeface="Arial Unicode MS" pitchFamily="34" charset="-128"/>
              <a:ea typeface="Arial Unicode MS" pitchFamily="34" charset="-128"/>
            </a:endParaRP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אתם הורים לנער בן 14.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בנכם צריך לצאת הערב למסיבה של החבר'ה,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מדיבורים שהיו בבית בימים האחרונים הצלחתם להבין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שבמסיבה הזאת יהיו גם סמים מכל מיני סוגים.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מה תעשו?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האם תעלו את הנושא לשיחה?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האם תתעלמו ותתנו לדברים לזרום?</a:t>
            </a:r>
          </a:p>
          <a:p>
            <a:endParaRPr lang="he-IL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e-IL" sz="2000" b="1" dirty="0">
              <a:latin typeface="Arial Unicode MS" pitchFamily="34" charset="-128"/>
              <a:ea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714356"/>
            <a:ext cx="8143900" cy="4708981"/>
          </a:xfrm>
          <a:prstGeom prst="rect">
            <a:avLst/>
          </a:prstGeom>
          <a:blipFill>
            <a:blip r:embed="rId2">
              <a:lum bright="41000"/>
            </a:blip>
            <a:stretch>
              <a:fillRect/>
            </a:stretch>
          </a:blipFill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מקרה ג'</a:t>
            </a:r>
          </a:p>
          <a:p>
            <a:endParaRPr lang="he-IL" sz="2000" b="1" dirty="0" smtClean="0">
              <a:latin typeface="Arial Unicode MS" pitchFamily="34" charset="-128"/>
              <a:ea typeface="Arial Unicode MS" pitchFamily="34" charset="-128"/>
            </a:endParaRP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שמי לימור ואני בת  14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יש לי חברה טובה שכבר הרבה זמן ההתנהגות שלה נראית לי מאוד מוזרה.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אתמול היא בקשה לשתף אותי בסוד, והשביעה אותי שלא אגלה לאף אחד.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הבטחתי לה, והיא ספרה לי שכבר חודש שהיא משתמשת בסמים, 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היא מאד נהנית מזה, ומציעה גם לי להצטרף אליה.</a:t>
            </a:r>
          </a:p>
          <a:p>
            <a:endParaRPr lang="he-IL" sz="2000" b="1" dirty="0" smtClean="0">
              <a:latin typeface="Arial Unicode MS" pitchFamily="34" charset="-128"/>
              <a:ea typeface="Arial Unicode MS" pitchFamily="34" charset="-128"/>
            </a:endParaRP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אני מתלבטת מה כדאי לי לעשות.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האם לספר למורה או להורים שלה כדי שיוכלו לעזור?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אולי לא כדאי לספר כי הבטחתי לה, והיא גם נראית מאושרת מזה?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אולי כדאי לי גם לנסות?</a:t>
            </a:r>
          </a:p>
          <a:p>
            <a:endParaRPr lang="he-IL" sz="2000" b="1" dirty="0" smtClean="0">
              <a:latin typeface="Arial Unicode MS" pitchFamily="34" charset="-128"/>
              <a:ea typeface="Arial Unicode MS" pitchFamily="34" charset="-128"/>
            </a:endParaRP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מה לעשות?</a:t>
            </a:r>
          </a:p>
          <a:p>
            <a:endParaRPr lang="he-IL" sz="2000" b="1" dirty="0">
              <a:latin typeface="Arial Unicode MS" pitchFamily="34" charset="-128"/>
              <a:ea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714356"/>
            <a:ext cx="8143900" cy="4093428"/>
          </a:xfrm>
          <a:prstGeom prst="rect">
            <a:avLst/>
          </a:prstGeom>
          <a:blipFill>
            <a:blip r:embed="rId2">
              <a:lum bright="41000"/>
            </a:blip>
            <a:stretch>
              <a:fillRect/>
            </a:stretch>
          </a:blipFill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מקרה ד'</a:t>
            </a:r>
          </a:p>
          <a:p>
            <a:endParaRPr lang="he-IL" sz="2000" b="1" dirty="0">
              <a:latin typeface="Arial Unicode MS" pitchFamily="34" charset="-128"/>
              <a:ea typeface="Arial Unicode MS" pitchFamily="34" charset="-128"/>
            </a:endParaRP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אתה חייל שיצא לחמשוש.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כשהגעת לבקר את חברך לכיתה, אחיו הצעיר ביקש לשוחח איתך.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הוא סיפר לך שיש לו בעיות חברתיות, כיון שהוא לא משתמש בסמים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וכל החבר'ה ממש צוחקים ממנו, אבל הוא מפחד.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הוא מתייעץ איתך כי הוא יודע שאתה היית "מסמר" הכיתה.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הוא בטוח שהשתמשת בסמים ורוצה שתייעץ לו האם כדאי לו להשתמש.</a:t>
            </a:r>
          </a:p>
          <a:p>
            <a:endParaRPr lang="he-IL" sz="2000" b="1" dirty="0">
              <a:latin typeface="Arial Unicode MS" pitchFamily="34" charset="-128"/>
              <a:ea typeface="Arial Unicode MS" pitchFamily="34" charset="-128"/>
            </a:endParaRP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מה תעשה?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האם תמליץ לו להשתמש בסמים ככרטיס כניסה בטוח לחברה?</a:t>
            </a:r>
          </a:p>
          <a:p>
            <a:r>
              <a:rPr lang="he-IL" sz="2000" b="1" dirty="0" smtClean="0">
                <a:latin typeface="Arial Unicode MS" pitchFamily="34" charset="-128"/>
                <a:ea typeface="Arial Unicode MS" pitchFamily="34" charset="-128"/>
              </a:rPr>
              <a:t>האם תספר לו כמה קשה היה </a:t>
            </a:r>
            <a:r>
              <a:rPr lang="he-IL" sz="2000" b="1" smtClean="0">
                <a:latin typeface="Arial Unicode MS" pitchFamily="34" charset="-128"/>
                <a:ea typeface="Arial Unicode MS" pitchFamily="34" charset="-128"/>
              </a:rPr>
              <a:t>להפסיק להשתמש?</a:t>
            </a:r>
            <a:endParaRPr lang="he-IL" sz="2000" b="1" dirty="0" smtClean="0">
              <a:latin typeface="Arial Unicode MS" pitchFamily="34" charset="-128"/>
              <a:ea typeface="Arial Unicode MS" pitchFamily="34" charset="-128"/>
            </a:endParaRPr>
          </a:p>
          <a:p>
            <a:endParaRPr lang="he-IL" sz="2000" b="1" dirty="0">
              <a:latin typeface="Arial Unicode MS" pitchFamily="34" charset="-128"/>
              <a:ea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303</Words>
  <Application>Microsoft Office PowerPoint</Application>
  <PresentationFormat>On-screen Show (4:3)</PresentationFormat>
  <Paragraphs>49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ערכת נושא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moti</dc:creator>
  <cp:lastModifiedBy>Windows User</cp:lastModifiedBy>
  <cp:revision>9</cp:revision>
  <dcterms:created xsi:type="dcterms:W3CDTF">2010-02-01T20:05:30Z</dcterms:created>
  <dcterms:modified xsi:type="dcterms:W3CDTF">2016-11-28T11:54:53Z</dcterms:modified>
</cp:coreProperties>
</file>