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4008" r:id="rId2"/>
    <p:sldMasterId id="2147484080" r:id="rId3"/>
    <p:sldMasterId id="2147484092" r:id="rId4"/>
    <p:sldMasterId id="2147484104" r:id="rId5"/>
    <p:sldMasterId id="2147484116" r:id="rId6"/>
    <p:sldMasterId id="2147484128" r:id="rId7"/>
    <p:sldMasterId id="2147484140" r:id="rId8"/>
    <p:sldMasterId id="2147484152" r:id="rId9"/>
  </p:sldMasterIdLst>
  <p:notesMasterIdLst>
    <p:notesMasterId r:id="rId44"/>
  </p:notesMasterIdLst>
  <p:sldIdLst>
    <p:sldId id="257" r:id="rId10"/>
    <p:sldId id="287" r:id="rId11"/>
    <p:sldId id="288" r:id="rId12"/>
    <p:sldId id="270" r:id="rId13"/>
    <p:sldId id="277" r:id="rId14"/>
    <p:sldId id="298" r:id="rId15"/>
    <p:sldId id="299" r:id="rId16"/>
    <p:sldId id="260" r:id="rId17"/>
    <p:sldId id="300" r:id="rId18"/>
    <p:sldId id="272" r:id="rId19"/>
    <p:sldId id="273" r:id="rId20"/>
    <p:sldId id="261" r:id="rId21"/>
    <p:sldId id="262" r:id="rId22"/>
    <p:sldId id="263" r:id="rId23"/>
    <p:sldId id="290" r:id="rId24"/>
    <p:sldId id="265" r:id="rId25"/>
    <p:sldId id="291" r:id="rId26"/>
    <p:sldId id="269" r:id="rId27"/>
    <p:sldId id="285" r:id="rId28"/>
    <p:sldId id="274" r:id="rId29"/>
    <p:sldId id="281" r:id="rId30"/>
    <p:sldId id="282" r:id="rId31"/>
    <p:sldId id="301" r:id="rId32"/>
    <p:sldId id="286" r:id="rId33"/>
    <p:sldId id="302" r:id="rId34"/>
    <p:sldId id="296" r:id="rId35"/>
    <p:sldId id="284" r:id="rId36"/>
    <p:sldId id="292" r:id="rId37"/>
    <p:sldId id="293" r:id="rId38"/>
    <p:sldId id="283" r:id="rId39"/>
    <p:sldId id="297" r:id="rId40"/>
    <p:sldId id="267" r:id="rId41"/>
    <p:sldId id="294" r:id="rId42"/>
    <p:sldId id="258" r:id="rId4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6600"/>
    <a:srgbClr val="FFFFFF"/>
    <a:srgbClr val="FFFFCC"/>
    <a:srgbClr val="FFCC99"/>
    <a:srgbClr val="DCC5ED"/>
    <a:srgbClr val="B889DB"/>
    <a:srgbClr val="9999FF"/>
    <a:srgbClr val="8F45C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סגנון ערכת נושא 2 - הדגשה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סגנון ערכת נושא 2 - הדגשה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סגנון ערכת נושא 2 - הדגשה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91" autoAdjust="0"/>
    <p:restoredTop sz="86380" autoAdjust="0"/>
  </p:normalViewPr>
  <p:slideViewPr>
    <p:cSldViewPr>
      <p:cViewPr>
        <p:scale>
          <a:sx n="90" d="100"/>
          <a:sy n="90" d="100"/>
        </p:scale>
        <p:origin x="-108" y="-378"/>
      </p:cViewPr>
      <p:guideLst>
        <p:guide orient="horz" pos="2160"/>
        <p:guide pos="2880"/>
      </p:guideLst>
    </p:cSldViewPr>
  </p:slideViewPr>
  <p:outlineViewPr>
    <p:cViewPr>
      <p:scale>
        <a:sx n="33" d="100"/>
        <a:sy n="33" d="100"/>
      </p:scale>
      <p:origin x="0" y="5892"/>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1488;&#1493;&#1500;&#1497;&#1502;&#1508;&#1497;&#1488;&#1491;&#1492;%20&#1506;&#1500;%20&#1513;&#1501;%20&#1488;&#1497;&#1500;&#1503;%20&#1512;&#1502;&#1493;&#1503;\&#1513;&#1500;&#1489;%203\&#1514;&#1491;&#1497;&#1512;&#1493;&#1514;%20&#1511;&#1500;&#1511;&#1493;&#1500;%20&#1500;&#1493;&#1493;&#1497;&#1504;&#1497;&#1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he-IL"/>
  <c:style val="9"/>
  <c:chart>
    <c:plotArea>
      <c:layout/>
      <c:lineChart>
        <c:grouping val="standard"/>
        <c:ser>
          <c:idx val="0"/>
          <c:order val="0"/>
          <c:cat>
            <c:strRef>
              <c:f>גיליון1!$A$2:$A$56</c:f>
              <c:strCache>
                <c:ptCount val="55"/>
                <c:pt idx="0">
                  <c:v>GOES-13</c:v>
                </c:pt>
                <c:pt idx="1">
                  <c:v>SkyTerra 1</c:v>
                </c:pt>
                <c:pt idx="2">
                  <c:v>Fobos-Grunt</c:v>
                </c:pt>
                <c:pt idx="3">
                  <c:v>EchoStar 8</c:v>
                </c:pt>
                <c:pt idx="4">
                  <c:v>IGS 4B</c:v>
                </c:pt>
                <c:pt idx="5">
                  <c:v>Galaxy 15</c:v>
                </c:pt>
                <c:pt idx="6">
                  <c:v>Satmex V</c:v>
                </c:pt>
                <c:pt idx="7">
                  <c:v>GeoEye 1</c:v>
                </c:pt>
                <c:pt idx="8">
                  <c:v>Chandrayaan 1</c:v>
                </c:pt>
                <c:pt idx="9">
                  <c:v>Herschel</c:v>
                </c:pt>
                <c:pt idx="10">
                  <c:v>GeoEye 1</c:v>
                </c:pt>
                <c:pt idx="11">
                  <c:v>GOES 12</c:v>
                </c:pt>
                <c:pt idx="12">
                  <c:v>KazSat 1</c:v>
                </c:pt>
                <c:pt idx="13">
                  <c:v>EchoStar 2</c:v>
                </c:pt>
                <c:pt idx="14">
                  <c:v>GIOVE-B</c:v>
                </c:pt>
                <c:pt idx="15">
                  <c:v>NRO-L21</c:v>
                </c:pt>
                <c:pt idx="16">
                  <c:v>RASCOM-QAF1</c:v>
                </c:pt>
                <c:pt idx="17">
                  <c:v>Yamal 201</c:v>
                </c:pt>
                <c:pt idx="18">
                  <c:v>MetOp-A</c:v>
                </c:pt>
                <c:pt idx="19">
                  <c:v>EchoStar V</c:v>
                </c:pt>
                <c:pt idx="20">
                  <c:v>Universitetsky</c:v>
                </c:pt>
                <c:pt idx="21">
                  <c:v>HST</c:v>
                </c:pt>
                <c:pt idx="22">
                  <c:v>MGS</c:v>
                </c:pt>
                <c:pt idx="23">
                  <c:v>Thaicom 3</c:v>
                </c:pt>
                <c:pt idx="24">
                  <c:v>Meteosat 8</c:v>
                </c:pt>
                <c:pt idx="25">
                  <c:v>COMPASS 2</c:v>
                </c:pt>
                <c:pt idx="26">
                  <c:v>Ekspress-AM11</c:v>
                </c:pt>
                <c:pt idx="27">
                  <c:v>Eutelsat W1</c:v>
                </c:pt>
                <c:pt idx="28">
                  <c:v>TOPEX/Poseidon</c:v>
                </c:pt>
                <c:pt idx="29">
                  <c:v>MTSAT-1R</c:v>
                </c:pt>
                <c:pt idx="30">
                  <c:v>Suzaku</c:v>
                </c:pt>
                <c:pt idx="31">
                  <c:v>Gravity Probe B</c:v>
                </c:pt>
                <c:pt idx="32">
                  <c:v>IA-7</c:v>
                </c:pt>
                <c:pt idx="33">
                  <c:v>Thaicom 3</c:v>
                </c:pt>
                <c:pt idx="34">
                  <c:v>PAS-6</c:v>
                </c:pt>
                <c:pt idx="35">
                  <c:v>Mars Odyssey</c:v>
                </c:pt>
                <c:pt idx="36">
                  <c:v>Chandra</c:v>
                </c:pt>
                <c:pt idx="37">
                  <c:v>SMART 1</c:v>
                </c:pt>
                <c:pt idx="38">
                  <c:v>PAS-6B</c:v>
                </c:pt>
                <c:pt idx="39">
                  <c:v>Landsat 7
</c:v>
                </c:pt>
                <c:pt idx="40">
                  <c:v>Radarsat 1</c:v>
                </c:pt>
                <c:pt idx="41">
                  <c:v>TDRS I</c:v>
                </c:pt>
                <c:pt idx="42">
                  <c:v>CONTOUR</c:v>
                </c:pt>
                <c:pt idx="43">
                  <c:v>Aqua</c:v>
                </c:pt>
                <c:pt idx="44">
                  <c:v>Echostar III</c:v>
                </c:pt>
                <c:pt idx="45">
                  <c:v>Cassini</c:v>
                </c:pt>
                <c:pt idx="46">
                  <c:v>FUSE</c:v>
                </c:pt>
                <c:pt idx="47">
                  <c:v>PAS-7</c:v>
                </c:pt>
                <c:pt idx="48">
                  <c:v>Telstar 6</c:v>
                </c:pt>
                <c:pt idx="49">
                  <c:v>Galaxy IIIR</c:v>
                </c:pt>
                <c:pt idx="50">
                  <c:v>SO-35
</c:v>
                </c:pt>
                <c:pt idx="51">
                  <c:v>ERS 2</c:v>
                </c:pt>
                <c:pt idx="52">
                  <c:v>Insat 2B</c:v>
                </c:pt>
                <c:pt idx="53">
                  <c:v>Terra</c:v>
                </c:pt>
                <c:pt idx="54">
                  <c:v>Hotbird 2</c:v>
                </c:pt>
              </c:strCache>
            </c:strRef>
          </c:cat>
          <c:val>
            <c:numRef>
              <c:f>גיליון1!$D$2:$D$56</c:f>
              <c:numCache>
                <c:formatCode>General</c:formatCode>
                <c:ptCount val="55"/>
                <c:pt idx="0">
                  <c:v>2314</c:v>
                </c:pt>
                <c:pt idx="1">
                  <c:v>540</c:v>
                </c:pt>
                <c:pt idx="2">
                  <c:v>61</c:v>
                </c:pt>
                <c:pt idx="3">
                  <c:v>3084</c:v>
                </c:pt>
                <c:pt idx="4">
                  <c:v>1276</c:v>
                </c:pt>
                <c:pt idx="5">
                  <c:v>1635</c:v>
                </c:pt>
                <c:pt idx="6">
                  <c:v>4161</c:v>
                </c:pt>
                <c:pt idx="7">
                  <c:v>461</c:v>
                </c:pt>
                <c:pt idx="8">
                  <c:v>310</c:v>
                </c:pt>
                <c:pt idx="9">
                  <c:v>81</c:v>
                </c:pt>
                <c:pt idx="10">
                  <c:v>237</c:v>
                </c:pt>
                <c:pt idx="11">
                  <c:v>2701</c:v>
                </c:pt>
                <c:pt idx="12">
                  <c:v>2027</c:v>
                </c:pt>
                <c:pt idx="13">
                  <c:v>4325</c:v>
                </c:pt>
                <c:pt idx="14">
                  <c:v>136</c:v>
                </c:pt>
                <c:pt idx="15">
                  <c:v>525</c:v>
                </c:pt>
                <c:pt idx="16">
                  <c:v>99</c:v>
                </c:pt>
                <c:pt idx="17">
                  <c:v>1228</c:v>
                </c:pt>
                <c:pt idx="18">
                  <c:v>267</c:v>
                </c:pt>
                <c:pt idx="19">
                  <c:v>3903</c:v>
                </c:pt>
                <c:pt idx="20">
                  <c:v>775</c:v>
                </c:pt>
                <c:pt idx="21">
                  <c:v>6122</c:v>
                </c:pt>
                <c:pt idx="22">
                  <c:v>3647</c:v>
                </c:pt>
                <c:pt idx="23">
                  <c:v>3316</c:v>
                </c:pt>
                <c:pt idx="24">
                  <c:v>1487</c:v>
                </c:pt>
                <c:pt idx="25">
                  <c:v>368</c:v>
                </c:pt>
                <c:pt idx="26">
                  <c:v>701</c:v>
                </c:pt>
                <c:pt idx="27">
                  <c:v>1799</c:v>
                </c:pt>
                <c:pt idx="28">
                  <c:v>4800</c:v>
                </c:pt>
                <c:pt idx="29">
                  <c:v>209</c:v>
                </c:pt>
                <c:pt idx="30">
                  <c:v>29</c:v>
                </c:pt>
                <c:pt idx="31">
                  <c:v>276</c:v>
                </c:pt>
                <c:pt idx="32">
                  <c:v>1895</c:v>
                </c:pt>
                <c:pt idx="33">
                  <c:v>2706</c:v>
                </c:pt>
                <c:pt idx="34">
                  <c:v>2428</c:v>
                </c:pt>
                <c:pt idx="35">
                  <c:v>934</c:v>
                </c:pt>
                <c:pt idx="36">
                  <c:v>1531</c:v>
                </c:pt>
                <c:pt idx="37">
                  <c:v>29</c:v>
                </c:pt>
                <c:pt idx="38">
                  <c:v>1660</c:v>
                </c:pt>
                <c:pt idx="39">
                  <c:v>1507</c:v>
                </c:pt>
                <c:pt idx="40">
                  <c:v>2613</c:v>
                </c:pt>
                <c:pt idx="41">
                  <c:v>206</c:v>
                </c:pt>
                <c:pt idx="42">
                  <c:v>43</c:v>
                </c:pt>
                <c:pt idx="43">
                  <c:v>54</c:v>
                </c:pt>
                <c:pt idx="44">
                  <c:v>1549</c:v>
                </c:pt>
                <c:pt idx="45">
                  <c:v>862</c:v>
                </c:pt>
                <c:pt idx="46">
                  <c:v>1036</c:v>
                </c:pt>
                <c:pt idx="47">
                  <c:v>1086</c:v>
                </c:pt>
                <c:pt idx="48">
                  <c:v>797</c:v>
                </c:pt>
                <c:pt idx="49">
                  <c:v>1954</c:v>
                </c:pt>
                <c:pt idx="50">
                  <c:v>696</c:v>
                </c:pt>
                <c:pt idx="51">
                  <c:v>2094</c:v>
                </c:pt>
                <c:pt idx="52">
                  <c:v>2662</c:v>
                </c:pt>
                <c:pt idx="53">
                  <c:v>313</c:v>
                </c:pt>
                <c:pt idx="54">
                  <c:v>1216</c:v>
                </c:pt>
              </c:numCache>
            </c:numRef>
          </c:val>
        </c:ser>
        <c:dLbls/>
        <c:marker val="1"/>
        <c:axId val="49387776"/>
        <c:axId val="50069504"/>
      </c:lineChart>
      <c:catAx>
        <c:axId val="49387776"/>
        <c:scaling>
          <c:orientation val="maxMin"/>
        </c:scaling>
        <c:axPos val="b"/>
        <c:numFmt formatCode="General" sourceLinked="0"/>
        <c:tickLblPos val="nextTo"/>
        <c:spPr>
          <a:noFill/>
          <a:ln w="9525" cap="flat" cmpd="sng" algn="ctr">
            <a:solidFill>
              <a:schemeClr val="dk1">
                <a:shade val="50000"/>
                <a:satMod val="103000"/>
              </a:schemeClr>
            </a:solidFill>
            <a:prstDash val="solid"/>
          </a:ln>
          <a:effectLst/>
        </c:spPr>
        <c:txPr>
          <a:bodyPr/>
          <a:lstStyle/>
          <a:p>
            <a:pPr>
              <a:defRPr sz="800">
                <a:solidFill>
                  <a:schemeClr val="tx1"/>
                </a:solidFill>
                <a:latin typeface="+mn-lt"/>
                <a:ea typeface="+mn-ea"/>
                <a:cs typeface="+mn-cs"/>
              </a:defRPr>
            </a:pPr>
            <a:endParaRPr lang="he-IL"/>
          </a:p>
        </c:txPr>
        <c:crossAx val="50069504"/>
        <c:crosses val="autoZero"/>
        <c:auto val="1"/>
        <c:lblAlgn val="ctr"/>
        <c:lblOffset val="100"/>
      </c:catAx>
      <c:valAx>
        <c:axId val="50069504"/>
        <c:scaling>
          <c:orientation val="minMax"/>
        </c:scaling>
        <c:axPos val="r"/>
        <c:majorGridlines/>
        <c:numFmt formatCode="General" sourceLinked="1"/>
        <c:tickLblPos val="nextTo"/>
        <c:crossAx val="49387776"/>
        <c:crosses val="autoZero"/>
        <c:crossBetween val="between"/>
      </c:valAx>
    </c:plotArea>
    <c:legend>
      <c:legendPos val="l"/>
      <c:layout/>
    </c:legend>
    <c:plotVisOnly val="1"/>
    <c:dispBlanksAs val="gap"/>
  </c:chart>
  <c:txPr>
    <a:bodyPr/>
    <a:lstStyle/>
    <a:p>
      <a:pPr>
        <a:defRPr sz="1800"/>
      </a:pPr>
      <a:endParaRPr lang="he-IL"/>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0AD49AFD-5351-441B-99E1-5D8117EFD5A9}" type="datetimeFigureOut">
              <a:rPr lang="he-IL"/>
              <a:pPr>
                <a:defRPr/>
              </a:pPr>
              <a:t>א'/שבט/תשע"ג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2D702770-E42C-4F49-9DF3-B8565ECED6E5}" type="slidenum">
              <a:rPr lang="he-IL"/>
              <a:pPr>
                <a:defRPr/>
              </a:pPr>
              <a:t>‹#›</a:t>
            </a:fld>
            <a:endParaRPr lang="he-IL"/>
          </a:p>
        </p:txBody>
      </p:sp>
    </p:spTree>
    <p:extLst>
      <p:ext uri="{BB962C8B-B14F-4D97-AF65-F5344CB8AC3E}">
        <p14:creationId xmlns:p14="http://schemas.microsoft.com/office/powerpoint/2010/main" xmlns="" val="1393536298"/>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15714"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15715"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A5A049-9C5A-467B-A56A-73DC956C5469}" type="slidenum">
              <a:rPr lang="he-IL"/>
              <a:pPr fontAlgn="base">
                <a:spcBef>
                  <a:spcPct val="0"/>
                </a:spcBef>
                <a:spcAft>
                  <a:spcPct val="0"/>
                </a:spcAft>
              </a:pPr>
              <a:t>3</a:t>
            </a:fld>
            <a:endParaRPr lang="he-IL"/>
          </a:p>
        </p:txBody>
      </p:sp>
    </p:spTree>
    <p:extLst>
      <p:ext uri="{BB962C8B-B14F-4D97-AF65-F5344CB8AC3E}">
        <p14:creationId xmlns:p14="http://schemas.microsoft.com/office/powerpoint/2010/main" xmlns="" val="12256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41314"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41315"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11D507-FB01-4763-83C3-CAE43909BB42}" type="slidenum">
              <a:rPr lang="he-IL"/>
              <a:pPr fontAlgn="base">
                <a:spcBef>
                  <a:spcPct val="0"/>
                </a:spcBef>
                <a:spcAft>
                  <a:spcPct val="0"/>
                </a:spcAft>
              </a:pPr>
              <a:t>27</a:t>
            </a:fld>
            <a:endParaRPr lang="he-IL"/>
          </a:p>
        </p:txBody>
      </p:sp>
    </p:spTree>
    <p:extLst>
      <p:ext uri="{BB962C8B-B14F-4D97-AF65-F5344CB8AC3E}">
        <p14:creationId xmlns:p14="http://schemas.microsoft.com/office/powerpoint/2010/main" xmlns="" val="167222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43362"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43363"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41E37C-7DD8-4B29-8AF5-B387C355749B}" type="slidenum">
              <a:rPr lang="he-IL"/>
              <a:pPr fontAlgn="base">
                <a:spcBef>
                  <a:spcPct val="0"/>
                </a:spcBef>
                <a:spcAft>
                  <a:spcPct val="0"/>
                </a:spcAft>
              </a:pPr>
              <a:t>28</a:t>
            </a:fld>
            <a:endParaRPr lang="he-IL"/>
          </a:p>
        </p:txBody>
      </p:sp>
    </p:spTree>
    <p:extLst>
      <p:ext uri="{BB962C8B-B14F-4D97-AF65-F5344CB8AC3E}">
        <p14:creationId xmlns:p14="http://schemas.microsoft.com/office/powerpoint/2010/main" xmlns="" val="334508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45410"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45411"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E542F4-3E6D-4E20-B612-36FD1B91DB9A}" type="slidenum">
              <a:rPr lang="he-IL"/>
              <a:pPr fontAlgn="base">
                <a:spcBef>
                  <a:spcPct val="0"/>
                </a:spcBef>
                <a:spcAft>
                  <a:spcPct val="0"/>
                </a:spcAft>
              </a:pPr>
              <a:t>29</a:t>
            </a:fld>
            <a:endParaRPr lang="he-IL"/>
          </a:p>
        </p:txBody>
      </p:sp>
    </p:spTree>
    <p:extLst>
      <p:ext uri="{BB962C8B-B14F-4D97-AF65-F5344CB8AC3E}">
        <p14:creationId xmlns:p14="http://schemas.microsoft.com/office/powerpoint/2010/main" xmlns="" val="114662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50530"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50531"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180369-8B8F-45B0-9780-C599B70D87F8}" type="slidenum">
              <a:rPr lang="he-IL"/>
              <a:pPr fontAlgn="base">
                <a:spcBef>
                  <a:spcPct val="0"/>
                </a:spcBef>
                <a:spcAft>
                  <a:spcPct val="0"/>
                </a:spcAft>
              </a:pPr>
              <a:t>34</a:t>
            </a:fld>
            <a:endParaRPr lang="he-IL"/>
          </a:p>
        </p:txBody>
      </p:sp>
    </p:spTree>
    <p:extLst>
      <p:ext uri="{BB962C8B-B14F-4D97-AF65-F5344CB8AC3E}">
        <p14:creationId xmlns:p14="http://schemas.microsoft.com/office/powerpoint/2010/main" xmlns="" val="115623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17762"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17763"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857192-734B-41A6-B87E-0E46F91A3777}" type="slidenum">
              <a:rPr lang="he-IL"/>
              <a:pPr fontAlgn="base">
                <a:spcBef>
                  <a:spcPct val="0"/>
                </a:spcBef>
                <a:spcAft>
                  <a:spcPct val="0"/>
                </a:spcAft>
              </a:pPr>
              <a:t>4</a:t>
            </a:fld>
            <a:endParaRPr lang="he-IL"/>
          </a:p>
        </p:txBody>
      </p:sp>
    </p:spTree>
    <p:extLst>
      <p:ext uri="{BB962C8B-B14F-4D97-AF65-F5344CB8AC3E}">
        <p14:creationId xmlns:p14="http://schemas.microsoft.com/office/powerpoint/2010/main" xmlns="" val="211517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21858"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21859"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0C885D-5238-40D0-B08D-625BFE8C4EC0}" type="slidenum">
              <a:rPr lang="he-IL"/>
              <a:pPr fontAlgn="base">
                <a:spcBef>
                  <a:spcPct val="0"/>
                </a:spcBef>
                <a:spcAft>
                  <a:spcPct val="0"/>
                </a:spcAft>
              </a:pPr>
              <a:t>10</a:t>
            </a:fld>
            <a:endParaRPr lang="he-IL"/>
          </a:p>
        </p:txBody>
      </p:sp>
    </p:spTree>
    <p:extLst>
      <p:ext uri="{BB962C8B-B14F-4D97-AF65-F5344CB8AC3E}">
        <p14:creationId xmlns:p14="http://schemas.microsoft.com/office/powerpoint/2010/main" xmlns="" val="224355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23906"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23907"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10756B-0E72-4B01-82C3-71E933DFBFFC}" type="slidenum">
              <a:rPr lang="he-IL"/>
              <a:pPr fontAlgn="base">
                <a:spcBef>
                  <a:spcPct val="0"/>
                </a:spcBef>
                <a:spcAft>
                  <a:spcPct val="0"/>
                </a:spcAft>
              </a:pPr>
              <a:t>11</a:t>
            </a:fld>
            <a:endParaRPr lang="he-IL"/>
          </a:p>
        </p:txBody>
      </p:sp>
    </p:spTree>
    <p:extLst>
      <p:ext uri="{BB962C8B-B14F-4D97-AF65-F5344CB8AC3E}">
        <p14:creationId xmlns:p14="http://schemas.microsoft.com/office/powerpoint/2010/main" xmlns="" val="164147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28002"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28003"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6700D1-AC2B-4B0C-9026-844CDA946903}" type="slidenum">
              <a:rPr lang="he-IL"/>
              <a:pPr fontAlgn="base">
                <a:spcBef>
                  <a:spcPct val="0"/>
                </a:spcBef>
                <a:spcAft>
                  <a:spcPct val="0"/>
                </a:spcAft>
              </a:pPr>
              <a:t>14</a:t>
            </a:fld>
            <a:endParaRPr lang="he-IL"/>
          </a:p>
        </p:txBody>
      </p:sp>
    </p:spTree>
    <p:extLst>
      <p:ext uri="{BB962C8B-B14F-4D97-AF65-F5344CB8AC3E}">
        <p14:creationId xmlns:p14="http://schemas.microsoft.com/office/powerpoint/2010/main" xmlns="" val="16012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30050"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30051"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3505A0-1610-4890-962F-623E4E3F0F02}" type="slidenum">
              <a:rPr lang="he-IL"/>
              <a:pPr fontAlgn="base">
                <a:spcBef>
                  <a:spcPct val="0"/>
                </a:spcBef>
                <a:spcAft>
                  <a:spcPct val="0"/>
                </a:spcAft>
              </a:pPr>
              <a:t>15</a:t>
            </a:fld>
            <a:endParaRPr lang="he-IL"/>
          </a:p>
        </p:txBody>
      </p:sp>
    </p:spTree>
    <p:extLst>
      <p:ext uri="{BB962C8B-B14F-4D97-AF65-F5344CB8AC3E}">
        <p14:creationId xmlns:p14="http://schemas.microsoft.com/office/powerpoint/2010/main" xmlns="" val="14397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39266"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39267"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4905F-CFF8-416E-8A40-B4565F1F7B76}" type="slidenum">
              <a:rPr lang="he-IL">
                <a:solidFill>
                  <a:srgbClr val="000000"/>
                </a:solidFill>
              </a:rPr>
              <a:pPr fontAlgn="base">
                <a:spcBef>
                  <a:spcPct val="0"/>
                </a:spcBef>
                <a:spcAft>
                  <a:spcPct val="0"/>
                </a:spcAft>
              </a:pPr>
              <a:t>23</a:t>
            </a:fld>
            <a:endParaRPr lang="he-IL">
              <a:solidFill>
                <a:srgbClr val="000000"/>
              </a:solidFill>
            </a:endParaRPr>
          </a:p>
        </p:txBody>
      </p:sp>
    </p:spTree>
    <p:extLst>
      <p:ext uri="{BB962C8B-B14F-4D97-AF65-F5344CB8AC3E}">
        <p14:creationId xmlns:p14="http://schemas.microsoft.com/office/powerpoint/2010/main" xmlns="" val="42997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39266"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39267"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4905F-CFF8-416E-8A40-B4565F1F7B76}" type="slidenum">
              <a:rPr lang="he-IL">
                <a:solidFill>
                  <a:srgbClr val="000000"/>
                </a:solidFill>
              </a:rPr>
              <a:pPr fontAlgn="base">
                <a:spcBef>
                  <a:spcPct val="0"/>
                </a:spcBef>
                <a:spcAft>
                  <a:spcPct val="0"/>
                </a:spcAft>
              </a:pPr>
              <a:t>24</a:t>
            </a:fld>
            <a:endParaRPr lang="he-IL">
              <a:solidFill>
                <a:srgbClr val="000000"/>
              </a:solidFill>
            </a:endParaRPr>
          </a:p>
        </p:txBody>
      </p:sp>
    </p:spTree>
    <p:extLst>
      <p:ext uri="{BB962C8B-B14F-4D97-AF65-F5344CB8AC3E}">
        <p14:creationId xmlns:p14="http://schemas.microsoft.com/office/powerpoint/2010/main" xmlns="" val="397671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39266"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39267"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4905F-CFF8-416E-8A40-B4565F1F7B76}" type="slidenum">
              <a:rPr lang="he-IL">
                <a:solidFill>
                  <a:srgbClr val="000000"/>
                </a:solidFill>
              </a:rPr>
              <a:pPr fontAlgn="base">
                <a:spcBef>
                  <a:spcPct val="0"/>
                </a:spcBef>
                <a:spcAft>
                  <a:spcPct val="0"/>
                </a:spcAft>
              </a:pPr>
              <a:t>25</a:t>
            </a:fld>
            <a:endParaRPr lang="he-IL">
              <a:solidFill>
                <a:srgbClr val="000000"/>
              </a:solidFill>
            </a:endParaRPr>
          </a:p>
        </p:txBody>
      </p:sp>
    </p:spTree>
    <p:extLst>
      <p:ext uri="{BB962C8B-B14F-4D97-AF65-F5344CB8AC3E}">
        <p14:creationId xmlns:p14="http://schemas.microsoft.com/office/powerpoint/2010/main" xmlns="" val="3321162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he-IL" smtClean="0"/>
              <a:t>לחץ כדי לערוך סגנון כותרת של תבנית בסיס</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2B5D56BA-2BD9-4211-8493-D218A15528B3}" type="datetimeFigureOut">
              <a:rPr lang="he-IL"/>
              <a:pPr>
                <a:defRPr/>
              </a:pPr>
              <a:t>א'/שבט/תשע"ג</a:t>
            </a:fld>
            <a:endParaRPr lang="he-IL"/>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he-IL"/>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DD75AC91-1706-4C3B-8600-12D6788D0422}"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5C4E12FE-BE42-4640-B514-84DAED8E9FAD}"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96FCCD2-4AC7-4C92-89A7-DF2861E33EEE}"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859B83A6-5905-458D-9E74-7E37EF5A4AA2}"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852D8BD-E095-479E-B9AD-801DDEB67038}"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lvl1pPr>
          </a:lstStyle>
          <a:p>
            <a:pPr>
              <a:defRPr/>
            </a:pPr>
            <a:fld id="{0BBF6CFE-518B-4F2C-83A8-94E09A994A2C}"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ECA2FD3-48CD-4845-986F-6B0CDFBFFECC}" type="slidenum">
              <a:rPr lang="he-IL"/>
              <a:pPr>
                <a:defRPr/>
              </a:pPr>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smtClean="0"/>
          </a:p>
        </p:txBody>
      </p:sp>
      <p:sp>
        <p:nvSpPr>
          <p:cNvPr id="4" name="Date Placeholder 3"/>
          <p:cNvSpPr>
            <a:spLocks noGrp="1"/>
          </p:cNvSpPr>
          <p:nvPr>
            <p:ph type="dt" sz="half" idx="10"/>
          </p:nvPr>
        </p:nvSpPr>
        <p:spPr/>
        <p:txBody>
          <a:bodyPr/>
          <a:lstStyle>
            <a:lvl1pPr>
              <a:defRPr/>
            </a:lvl1pPr>
          </a:lstStyle>
          <a:p>
            <a:pPr>
              <a:defRPr/>
            </a:pPr>
            <a:fld id="{00587ABD-659E-4875-842C-767249CAD1B0}"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6A90810-9AF5-40BB-ABC6-DAF48688D7C3}" type="slidenum">
              <a:rPr lang="he-IL"/>
              <a:pPr>
                <a:defRPr/>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l">
              <a:defRPr sz="3200" b="0" cap="none"/>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pPr>
              <a:defRPr/>
            </a:pPr>
            <a:fld id="{8B5C7BFA-D61B-4E37-8BE1-A59321A4EE72}"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AF2E404-8508-468E-A3E1-3D98037AEDEE}" type="slidenum">
              <a:rPr lang="he-IL"/>
              <a:pPr>
                <a:defRPr/>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3"/>
          <p:cNvSpPr>
            <a:spLocks noGrp="1"/>
          </p:cNvSpPr>
          <p:nvPr>
            <p:ph type="dt" sz="half" idx="10"/>
          </p:nvPr>
        </p:nvSpPr>
        <p:spPr/>
        <p:txBody>
          <a:bodyPr/>
          <a:lstStyle>
            <a:lvl1pPr>
              <a:defRPr/>
            </a:lvl1pPr>
          </a:lstStyle>
          <a:p>
            <a:pPr>
              <a:defRPr/>
            </a:pPr>
            <a:fld id="{CD95DE73-F2C0-47A4-88EF-784EA2529405}" type="datetimeFigureOut">
              <a:rPr lang="he-IL"/>
              <a:pPr>
                <a:defRPr/>
              </a:pPr>
              <a:t>א'/שבט/תשע"ג</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F7E25F72-8D70-40F9-893D-78B52D9B1DAC}" type="slidenum">
              <a:rPr lang="he-IL"/>
              <a:pPr>
                <a:defRPr/>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3"/>
          <p:cNvSpPr>
            <a:spLocks noGrp="1"/>
          </p:cNvSpPr>
          <p:nvPr>
            <p:ph type="dt" sz="half" idx="10"/>
          </p:nvPr>
        </p:nvSpPr>
        <p:spPr/>
        <p:txBody>
          <a:bodyPr/>
          <a:lstStyle>
            <a:lvl1pPr>
              <a:defRPr/>
            </a:lvl1pPr>
          </a:lstStyle>
          <a:p>
            <a:pPr>
              <a:defRPr/>
            </a:pPr>
            <a:fld id="{5D8A42FF-FDA7-4A98-B826-6AEF0BE3BA8C}" type="datetimeFigureOut">
              <a:rPr lang="he-IL"/>
              <a:pPr>
                <a:defRPr/>
              </a:pPr>
              <a:t>א'/שבט/תשע"ג</a:t>
            </a:fld>
            <a:endParaRPr lang="he-IL"/>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pPr>
              <a:defRPr/>
            </a:pPr>
            <a:fld id="{33854CF3-E2D1-485E-AB8D-6C1ED9EBC465}" type="slidenum">
              <a:rPr lang="he-IL"/>
              <a:pPr>
                <a:defRPr/>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3"/>
          <p:cNvSpPr>
            <a:spLocks noGrp="1"/>
          </p:cNvSpPr>
          <p:nvPr>
            <p:ph type="dt" sz="half" idx="10"/>
          </p:nvPr>
        </p:nvSpPr>
        <p:spPr/>
        <p:txBody>
          <a:bodyPr/>
          <a:lstStyle>
            <a:lvl1pPr>
              <a:defRPr/>
            </a:lvl1pPr>
          </a:lstStyle>
          <a:p>
            <a:pPr>
              <a:defRPr/>
            </a:pPr>
            <a:fld id="{677DE03B-62F3-4190-9E5C-2A5957562A80}" type="datetimeFigureOut">
              <a:rPr lang="he-IL"/>
              <a:pPr>
                <a:defRPr/>
              </a:pPr>
              <a:t>א'/שבט/תשע"ג</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pPr>
              <a:defRPr/>
            </a:pPr>
            <a:fld id="{BD0671A8-EE62-404B-B887-DBD6A08FA3A4}" type="slidenum">
              <a:rPr lang="he-IL"/>
              <a:pPr>
                <a:defRPr/>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302F7F-FB07-444C-A211-5C2FCF05BFBC}" type="datetimeFigureOut">
              <a:rPr lang="he-IL"/>
              <a:pPr>
                <a:defRPr/>
              </a:pPr>
              <a:t>א'/שבט/תשע"ג</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8D3612AD-91F5-45FD-8063-163E1E475F65}" type="slidenum">
              <a:rPr lang="he-IL"/>
              <a:pPr>
                <a:defRPr/>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469652" y="446087"/>
            <a:ext cx="2660650" cy="1185861"/>
          </a:xfrm>
        </p:spPr>
        <p:txBody>
          <a:bodyPr anchor="b"/>
          <a:lstStyle>
            <a:lvl1pPr algn="r">
              <a:defRPr sz="2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1043608"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Text Placeholder 3"/>
          <p:cNvSpPr>
            <a:spLocks noGrp="1"/>
          </p:cNvSpPr>
          <p:nvPr>
            <p:ph type="body" sz="half" idx="2"/>
          </p:nvPr>
        </p:nvSpPr>
        <p:spPr>
          <a:xfrm>
            <a:off x="546965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8E782F61-8EFA-4B11-8D71-DE23AB9CA15B}" type="datetimeFigureOut">
              <a:rPr lang="he-IL"/>
              <a:pPr>
                <a:defRPr/>
              </a:pPr>
              <a:t>א'/שבט/תשע"ג</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9471CC7E-DFCA-407A-97CA-C13BC95093A0}"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0EF5C48E-A31A-4961-B121-BA0E299EADBF}"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4A223A0-06C8-4EEF-A125-493049DFB4D0}" type="slidenum">
              <a:rPr lang="he-IL"/>
              <a:pPr>
                <a:defRPr/>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5" name="Group 15"/>
          <p:cNvGrpSpPr>
            <a:grpSpLocks/>
          </p:cNvGrpSpPr>
          <p:nvPr/>
        </p:nvGrpSpPr>
        <p:grpSpPr bwMode="auto">
          <a:xfrm flipH="1">
            <a:off x="2771775"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4932040" y="1387058"/>
            <a:ext cx="3297953" cy="1113254"/>
          </a:xfrm>
        </p:spPr>
        <p:txBody>
          <a:bodyPr anchor="b">
            <a:normAutofit/>
          </a:bodyPr>
          <a:lstStyle>
            <a:lvl1pPr algn="r">
              <a:defRPr sz="24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4932040"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8" name="Picture Placeholder 17"/>
          <p:cNvSpPr>
            <a:spLocks noGrp="1"/>
          </p:cNvSpPr>
          <p:nvPr>
            <p:ph type="pic" sz="quarter" idx="14"/>
          </p:nvPr>
        </p:nvSpPr>
        <p:spPr>
          <a:xfrm>
            <a:off x="1052285" y="1601512"/>
            <a:ext cx="3429000" cy="3429000"/>
          </a:xfrm>
          <a:prstGeom prst="ellipse">
            <a:avLst/>
          </a:prstGeom>
          <a:ln w="76200">
            <a:solidFill>
              <a:schemeClr val="tx2">
                <a:lumMod val="75000"/>
              </a:schemeClr>
            </a:solidFill>
          </a:ln>
        </p:spPr>
        <p:txBody>
          <a:bodyPr rtlCol="0">
            <a:normAutofit/>
          </a:bodyPr>
          <a:lstStyle/>
          <a:p>
            <a:pPr lvl="0"/>
            <a:r>
              <a:rPr lang="he-IL" noProof="0" smtClean="0"/>
              <a:t>לחץ על הסמל כדי להוסיף תמונה</a:t>
            </a:r>
            <a:endParaRPr lang="en-US" noProof="0"/>
          </a:p>
        </p:txBody>
      </p:sp>
      <p:sp>
        <p:nvSpPr>
          <p:cNvPr id="14" name="Date Placeholder 4"/>
          <p:cNvSpPr>
            <a:spLocks noGrp="1"/>
          </p:cNvSpPr>
          <p:nvPr>
            <p:ph type="dt" sz="half" idx="15"/>
          </p:nvPr>
        </p:nvSpPr>
        <p:spPr/>
        <p:txBody>
          <a:bodyPr/>
          <a:lstStyle>
            <a:lvl1pPr>
              <a:defRPr/>
            </a:lvl1pPr>
          </a:lstStyle>
          <a:p>
            <a:pPr>
              <a:defRPr/>
            </a:pPr>
            <a:fld id="{C0C35DFD-1EF1-48C5-A175-036F7D5F1F59}" type="datetimeFigureOut">
              <a:rPr lang="he-IL"/>
              <a:pPr>
                <a:defRPr/>
              </a:pPr>
              <a:t>א'/שבט/תשע"ג</a:t>
            </a:fld>
            <a:endParaRPr lang="he-IL"/>
          </a:p>
        </p:txBody>
      </p:sp>
      <p:sp>
        <p:nvSpPr>
          <p:cNvPr id="15" name="Footer Placeholder 5"/>
          <p:cNvSpPr>
            <a:spLocks noGrp="1"/>
          </p:cNvSpPr>
          <p:nvPr>
            <p:ph type="ftr" sz="quarter" idx="16"/>
          </p:nvPr>
        </p:nvSpPr>
        <p:spPr/>
        <p:txBody>
          <a:bodyPr/>
          <a:lstStyle>
            <a:lvl1pPr>
              <a:defRPr/>
            </a:lvl1pPr>
          </a:lstStyle>
          <a:p>
            <a:pPr>
              <a:defRPr/>
            </a:pPr>
            <a:endParaRPr lang="he-IL"/>
          </a:p>
        </p:txBody>
      </p:sp>
      <p:sp>
        <p:nvSpPr>
          <p:cNvPr id="16" name="Slide Number Placeholder 6"/>
          <p:cNvSpPr>
            <a:spLocks noGrp="1"/>
          </p:cNvSpPr>
          <p:nvPr>
            <p:ph type="sldNum" sz="quarter" idx="17"/>
          </p:nvPr>
        </p:nvSpPr>
        <p:spPr/>
        <p:txBody>
          <a:bodyPr/>
          <a:lstStyle>
            <a:lvl1pPr>
              <a:defRPr/>
            </a:lvl1pPr>
          </a:lstStyle>
          <a:p>
            <a:pPr>
              <a:defRPr/>
            </a:pPr>
            <a:fld id="{11E663C2-7CD8-4214-B17F-066C4D806208}" type="slidenum">
              <a:rPr lang="he-IL"/>
              <a:pPr>
                <a:defRPr/>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rot="10800000">
            <a:off x="1009443" y="1807361"/>
            <a:ext cx="7123080" cy="405143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F963BF6F-5182-4EDE-B8F6-3A9434DC3E0B}"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A5026C0-86D2-4E4C-8563-A11E63F3F516}" type="slidenum">
              <a:rPr lang="he-IL"/>
              <a:pPr>
                <a:defRPr/>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8838" y="675723"/>
            <a:ext cx="1472962" cy="5185328"/>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rot="10800000">
            <a:off x="2683014" y="675723"/>
            <a:ext cx="5467557" cy="518532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F8CB7596-C633-4D51-B821-30C6405425E7}"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B0EB623-7AA4-4D88-8277-DEC11A00CF01}" type="slidenum">
              <a:rPr lang="he-IL"/>
              <a:pPr>
                <a:defRPr/>
              </a:pPr>
              <a:t>‹#›</a:t>
            </a:fld>
            <a:endParaRPr lang="he-I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he-IL" smtClean="0"/>
              <a:t>לחץ כדי לערוך סגנון כותרת של תבנית בסיס</a:t>
            </a:r>
            <a:endParaRPr lang="en-US"/>
          </a:p>
        </p:txBody>
      </p:sp>
      <p:sp>
        <p:nvSpPr>
          <p:cNvPr id="9" name="כותרת משנה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D6D32F87-B563-4D28-AA5D-F1BF132C379A}" type="datetimeFigureOut">
              <a:rPr lang="he-IL"/>
              <a:pPr>
                <a:defRPr/>
              </a:pPr>
              <a:t>א'/שבט/תשע"ג</a:t>
            </a:fld>
            <a:endParaRPr lang="he-IL"/>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CCB8D280-3F33-4A2C-AF2F-DDC4CFC052BF}" type="slidenum">
              <a:rPr lang="he-IL"/>
              <a:pPr>
                <a:defRPr/>
              </a:pPr>
              <a:t>‹#›</a:t>
            </a:fld>
            <a:endParaRPr lang="he-I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055303DE-2DE2-4AD8-B95B-978FDDD9BA97}" type="datetimeFigureOut">
              <a:rPr lang="he-IL"/>
              <a:pPr>
                <a:defRPr/>
              </a:pPr>
              <a:t>א'/שבט/תשע"ג</a:t>
            </a:fld>
            <a:endParaRPr lang="he-IL"/>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A01403C9-4648-43F2-8CE4-1F8312681BEE}" type="slidenum">
              <a:rPr lang="he-IL"/>
              <a:pPr>
                <a:defRPr/>
              </a:pPr>
              <a:t>‹#›</a:t>
            </a:fld>
            <a:endParaRPr lang="he-I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4" name="מציין מיקום של תאריך 13"/>
          <p:cNvSpPr>
            <a:spLocks noGrp="1"/>
          </p:cNvSpPr>
          <p:nvPr>
            <p:ph type="dt" sz="half" idx="10"/>
          </p:nvPr>
        </p:nvSpPr>
        <p:spPr/>
        <p:txBody>
          <a:bodyPr/>
          <a:lstStyle>
            <a:lvl1pPr>
              <a:defRPr/>
            </a:lvl1pPr>
          </a:lstStyle>
          <a:p>
            <a:pPr>
              <a:defRPr/>
            </a:pPr>
            <a:fld id="{CD7840FB-081D-478B-9E69-A95DCABE4479}" type="datetimeFigureOut">
              <a:rPr lang="he-IL"/>
              <a:pPr>
                <a:defRPr/>
              </a:pPr>
              <a:t>א'/שבט/תשע"ג</a:t>
            </a:fld>
            <a:endParaRPr lang="he-IL"/>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D5B17A60-5754-49F2-9F33-57A3FBBE4EBB}" type="slidenum">
              <a:rPr lang="he-IL"/>
              <a:pPr>
                <a:defRPr/>
              </a:pPr>
              <a:t>‹#›</a:t>
            </a:fld>
            <a:endParaRPr lang="he-I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13"/>
          <p:cNvSpPr>
            <a:spLocks noGrp="1"/>
          </p:cNvSpPr>
          <p:nvPr>
            <p:ph type="dt" sz="half" idx="10"/>
          </p:nvPr>
        </p:nvSpPr>
        <p:spPr/>
        <p:txBody>
          <a:bodyPr/>
          <a:lstStyle>
            <a:lvl1pPr>
              <a:defRPr/>
            </a:lvl1pPr>
          </a:lstStyle>
          <a:p>
            <a:pPr>
              <a:defRPr/>
            </a:pPr>
            <a:fld id="{ED8E8BE6-2989-4FF6-A2F2-5DB610E31597}" type="datetimeFigureOut">
              <a:rPr lang="he-IL"/>
              <a:pPr>
                <a:defRPr/>
              </a:pPr>
              <a:t>א'/שבט/תשע"ג</a:t>
            </a:fld>
            <a:endParaRPr lang="he-IL"/>
          </a:p>
        </p:txBody>
      </p:sp>
      <p:sp>
        <p:nvSpPr>
          <p:cNvPr id="6"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22"/>
          <p:cNvSpPr>
            <a:spLocks noGrp="1"/>
          </p:cNvSpPr>
          <p:nvPr>
            <p:ph type="sldNum" sz="quarter" idx="12"/>
          </p:nvPr>
        </p:nvSpPr>
        <p:spPr/>
        <p:txBody>
          <a:bodyPr/>
          <a:lstStyle>
            <a:lvl1pPr>
              <a:defRPr/>
            </a:lvl1pPr>
          </a:lstStyle>
          <a:p>
            <a:pPr>
              <a:defRPr/>
            </a:pPr>
            <a:fld id="{767BE808-7845-43F4-BC78-7EB76F14BF4F}" type="slidenum">
              <a:rPr lang="he-IL"/>
              <a:pPr>
                <a:defRPr/>
              </a:pPr>
              <a:t>‹#›</a:t>
            </a:fld>
            <a:endParaRPr lang="he-I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13"/>
          <p:cNvSpPr>
            <a:spLocks noGrp="1"/>
          </p:cNvSpPr>
          <p:nvPr>
            <p:ph type="dt" sz="half" idx="10"/>
          </p:nvPr>
        </p:nvSpPr>
        <p:spPr/>
        <p:txBody>
          <a:bodyPr/>
          <a:lstStyle>
            <a:lvl1pPr>
              <a:defRPr/>
            </a:lvl1pPr>
          </a:lstStyle>
          <a:p>
            <a:pPr>
              <a:defRPr/>
            </a:pPr>
            <a:fld id="{E5C4424A-9408-4F4D-B534-029B37587C2F}" type="datetimeFigureOut">
              <a:rPr lang="he-IL"/>
              <a:pPr>
                <a:defRPr/>
              </a:pPr>
              <a:t>א'/שבט/תשע"ג</a:t>
            </a:fld>
            <a:endParaRPr lang="he-IL"/>
          </a:p>
        </p:txBody>
      </p:sp>
      <p:sp>
        <p:nvSpPr>
          <p:cNvPr id="8"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22"/>
          <p:cNvSpPr>
            <a:spLocks noGrp="1"/>
          </p:cNvSpPr>
          <p:nvPr>
            <p:ph type="sldNum" sz="quarter" idx="12"/>
          </p:nvPr>
        </p:nvSpPr>
        <p:spPr/>
        <p:txBody>
          <a:bodyPr/>
          <a:lstStyle>
            <a:lvl1pPr>
              <a:defRPr/>
            </a:lvl1pPr>
          </a:lstStyle>
          <a:p>
            <a:pPr>
              <a:defRPr/>
            </a:pPr>
            <a:fld id="{7C2FBFB1-905C-488C-BF96-CF973D6C6A17}" type="slidenum">
              <a:rPr lang="he-IL"/>
              <a:pPr>
                <a:defRPr/>
              </a:pPr>
              <a:t>‹#›</a:t>
            </a:fld>
            <a:endParaRPr lang="he-I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13"/>
          <p:cNvSpPr>
            <a:spLocks noGrp="1"/>
          </p:cNvSpPr>
          <p:nvPr>
            <p:ph type="dt" sz="half" idx="10"/>
          </p:nvPr>
        </p:nvSpPr>
        <p:spPr/>
        <p:txBody>
          <a:bodyPr/>
          <a:lstStyle>
            <a:lvl1pPr>
              <a:defRPr/>
            </a:lvl1pPr>
          </a:lstStyle>
          <a:p>
            <a:pPr>
              <a:defRPr/>
            </a:pPr>
            <a:fld id="{0EB9A565-CBD1-478C-88EA-FBE682D839A5}" type="datetimeFigureOut">
              <a:rPr lang="he-IL"/>
              <a:pPr>
                <a:defRPr/>
              </a:pPr>
              <a:t>א'/שבט/תשע"ג</a:t>
            </a:fld>
            <a:endParaRPr lang="he-IL"/>
          </a:p>
        </p:txBody>
      </p:sp>
      <p:sp>
        <p:nvSpPr>
          <p:cNvPr id="4"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22"/>
          <p:cNvSpPr>
            <a:spLocks noGrp="1"/>
          </p:cNvSpPr>
          <p:nvPr>
            <p:ph type="sldNum" sz="quarter" idx="12"/>
          </p:nvPr>
        </p:nvSpPr>
        <p:spPr/>
        <p:txBody>
          <a:bodyPr/>
          <a:lstStyle>
            <a:lvl1pPr>
              <a:defRPr/>
            </a:lvl1pPr>
          </a:lstStyle>
          <a:p>
            <a:pPr>
              <a:defRPr/>
            </a:pPr>
            <a:fld id="{0B9E1294-DA41-43AA-8A8B-05E6D12DA04A}" type="slidenum">
              <a:rPr lang="he-IL"/>
              <a:pPr>
                <a:defRPr/>
              </a:pPr>
              <a:t>‹#›</a:t>
            </a:fld>
            <a:endParaRPr lang="he-I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3"/>
          <p:cNvSpPr>
            <a:spLocks noGrp="1"/>
          </p:cNvSpPr>
          <p:nvPr>
            <p:ph type="dt" sz="half" idx="10"/>
          </p:nvPr>
        </p:nvSpPr>
        <p:spPr/>
        <p:txBody>
          <a:bodyPr/>
          <a:lstStyle>
            <a:lvl1pPr>
              <a:defRPr/>
            </a:lvl1pPr>
          </a:lstStyle>
          <a:p>
            <a:pPr>
              <a:defRPr/>
            </a:pPr>
            <a:fld id="{8F80373B-EE62-4E5D-AF75-7D2B380D6981}" type="datetimeFigureOut">
              <a:rPr lang="he-IL"/>
              <a:pPr>
                <a:defRPr/>
              </a:pPr>
              <a:t>א'/שבט/תשע"ג</a:t>
            </a:fld>
            <a:endParaRPr lang="he-IL"/>
          </a:p>
        </p:txBody>
      </p:sp>
      <p:sp>
        <p:nvSpPr>
          <p:cNvPr id="3"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22"/>
          <p:cNvSpPr>
            <a:spLocks noGrp="1"/>
          </p:cNvSpPr>
          <p:nvPr>
            <p:ph type="sldNum" sz="quarter" idx="12"/>
          </p:nvPr>
        </p:nvSpPr>
        <p:spPr/>
        <p:txBody>
          <a:bodyPr/>
          <a:lstStyle>
            <a:lvl1pPr>
              <a:defRPr/>
            </a:lvl1pPr>
          </a:lstStyle>
          <a:p>
            <a:pPr>
              <a:defRPr/>
            </a:pPr>
            <a:fld id="{A057B012-9983-43C1-AAEE-550CB7994C28}"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pPr>
              <a:defRPr/>
            </a:pPr>
            <a:fld id="{AD269186-80D6-46B6-B1FA-B84D017FEF6E}" type="datetimeFigureOut">
              <a:rPr lang="he-IL"/>
              <a:pPr>
                <a:defRPr/>
              </a:pPr>
              <a:t>א'/שבט/תשע"ג</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AC35FA0-41BE-4156-AA96-424F52208E2A}" type="slidenum">
              <a:rPr lang="he-IL"/>
              <a:pPr>
                <a:defRPr/>
              </a:pPr>
              <a:t>‹#›</a:t>
            </a:fld>
            <a:endParaRPr lang="he-I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he-IL" smtClean="0"/>
              <a:t>לחץ כדי לערוך סגנונות טקסט של תבנית בסיס</a:t>
            </a:r>
          </a:p>
        </p:txBody>
      </p:sp>
      <p:sp>
        <p:nvSpPr>
          <p:cNvPr id="4" name="מציין מיקום תוכן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13"/>
          <p:cNvSpPr>
            <a:spLocks noGrp="1"/>
          </p:cNvSpPr>
          <p:nvPr>
            <p:ph type="dt" sz="half" idx="10"/>
          </p:nvPr>
        </p:nvSpPr>
        <p:spPr/>
        <p:txBody>
          <a:bodyPr/>
          <a:lstStyle>
            <a:lvl1pPr>
              <a:defRPr/>
            </a:lvl1pPr>
          </a:lstStyle>
          <a:p>
            <a:pPr>
              <a:defRPr/>
            </a:pPr>
            <a:fld id="{207619A2-9D33-4E4B-8246-6D4409B08FD8}" type="datetimeFigureOut">
              <a:rPr lang="he-IL"/>
              <a:pPr>
                <a:defRPr/>
              </a:pPr>
              <a:t>א'/שבט/תשע"ג</a:t>
            </a:fld>
            <a:endParaRPr lang="he-IL"/>
          </a:p>
        </p:txBody>
      </p:sp>
      <p:sp>
        <p:nvSpPr>
          <p:cNvPr id="6"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22"/>
          <p:cNvSpPr>
            <a:spLocks noGrp="1"/>
          </p:cNvSpPr>
          <p:nvPr>
            <p:ph type="sldNum" sz="quarter" idx="12"/>
          </p:nvPr>
        </p:nvSpPr>
        <p:spPr/>
        <p:txBody>
          <a:bodyPr/>
          <a:lstStyle>
            <a:lvl1pPr>
              <a:defRPr/>
            </a:lvl1pPr>
          </a:lstStyle>
          <a:p>
            <a:pPr>
              <a:defRPr/>
            </a:pPr>
            <a:fld id="{834020E1-1649-4800-A78D-2C28A5BF9222}" type="slidenum">
              <a:rPr lang="he-IL"/>
              <a:pPr>
                <a:defRPr/>
              </a:pPr>
              <a:t>‹#›</a:t>
            </a:fld>
            <a:endParaRPr lang="he-I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he-IL" noProof="0" smtClean="0"/>
              <a:t>לחץ על הסמל כדי להוסיף תמונה</a:t>
            </a:r>
            <a:endParaRPr lang="en-US" noProof="0" dirty="0"/>
          </a:p>
        </p:txBody>
      </p:sp>
      <p:sp>
        <p:nvSpPr>
          <p:cNvPr id="4" name="מציין מיקום טקסט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he-IL" smtClean="0"/>
              <a:t>לחץ כדי לערוך סגנונות טקסט של תבנית בסיס</a:t>
            </a:r>
          </a:p>
        </p:txBody>
      </p:sp>
      <p:sp>
        <p:nvSpPr>
          <p:cNvPr id="5" name="מציין מיקום של תאריך 13"/>
          <p:cNvSpPr>
            <a:spLocks noGrp="1"/>
          </p:cNvSpPr>
          <p:nvPr>
            <p:ph type="dt" sz="half" idx="10"/>
          </p:nvPr>
        </p:nvSpPr>
        <p:spPr/>
        <p:txBody>
          <a:bodyPr/>
          <a:lstStyle>
            <a:lvl1pPr>
              <a:defRPr/>
            </a:lvl1pPr>
          </a:lstStyle>
          <a:p>
            <a:pPr>
              <a:defRPr/>
            </a:pPr>
            <a:fld id="{3B4C3CA6-5607-4537-AE0F-057CF5B6C3A5}" type="datetimeFigureOut">
              <a:rPr lang="he-IL"/>
              <a:pPr>
                <a:defRPr/>
              </a:pPr>
              <a:t>א'/שבט/תשע"ג</a:t>
            </a:fld>
            <a:endParaRPr lang="he-IL"/>
          </a:p>
        </p:txBody>
      </p:sp>
      <p:sp>
        <p:nvSpPr>
          <p:cNvPr id="6"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22"/>
          <p:cNvSpPr>
            <a:spLocks noGrp="1"/>
          </p:cNvSpPr>
          <p:nvPr>
            <p:ph type="sldNum" sz="quarter" idx="12"/>
          </p:nvPr>
        </p:nvSpPr>
        <p:spPr/>
        <p:txBody>
          <a:bodyPr/>
          <a:lstStyle>
            <a:lvl1pPr>
              <a:defRPr/>
            </a:lvl1pPr>
          </a:lstStyle>
          <a:p>
            <a:pPr>
              <a:defRPr/>
            </a:pPr>
            <a:fld id="{235D7689-6A7F-44CB-B2F9-076A05DFA477}" type="slidenum">
              <a:rPr lang="he-IL"/>
              <a:pPr>
                <a:defRPr/>
              </a:pPr>
              <a:t>‹#›</a:t>
            </a:fld>
            <a:endParaRPr lang="he-I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2C5DD010-0F6C-43A6-B514-0BBDB91578E5}" type="datetimeFigureOut">
              <a:rPr lang="he-IL"/>
              <a:pPr>
                <a:defRPr/>
              </a:pPr>
              <a:t>א'/שבט/תשע"ג</a:t>
            </a:fld>
            <a:endParaRPr lang="he-IL"/>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7C8DC406-5432-4A99-B766-3C971F3FD063}" type="slidenum">
              <a:rPr lang="he-IL"/>
              <a:pPr>
                <a:defRPr/>
              </a:pPr>
              <a:t>‹#›</a:t>
            </a:fld>
            <a:endParaRPr lang="he-I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3B02CCE4-B231-48E8-96DF-18B1B2935452}" type="datetimeFigureOut">
              <a:rPr lang="he-IL"/>
              <a:pPr>
                <a:defRPr/>
              </a:pPr>
              <a:t>א'/שבט/תשע"ג</a:t>
            </a:fld>
            <a:endParaRPr lang="he-IL"/>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F5C88CBE-F83F-409C-9F05-1A3DAD5F011A}" type="slidenum">
              <a:rPr lang="he-IL"/>
              <a:pPr>
                <a:defRPr/>
              </a:pPr>
              <a:t>‹#›</a:t>
            </a:fld>
            <a:endParaRPr lang="he-I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2">
        <a:schemeClr val="bg2"/>
      </p:bgRef>
    </p:bg>
    <p:spTree>
      <p:nvGrpSpPr>
        <p:cNvPr id="1" name=""/>
        <p:cNvGrpSpPr/>
        <p:nvPr/>
      </p:nvGrpSpPr>
      <p:grpSpPr>
        <a:xfrm>
          <a:off x="0" y="0"/>
          <a:ext cx="0" cy="0"/>
          <a:chOff x="0" y="0"/>
          <a:chExt cx="0" cy="0"/>
        </a:xfrm>
      </p:grpSpPr>
      <p:sp>
        <p:nvSpPr>
          <p:cNvPr id="4" name="צורה חופשית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צורה חופשית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כותרת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he-IL" smtClean="0"/>
              <a:t>לחץ כדי לערוך סגנון כותרת של תבנית בסיס</a:t>
            </a:r>
            <a:endParaRPr lang="en-US"/>
          </a:p>
        </p:txBody>
      </p:sp>
      <p:sp>
        <p:nvSpPr>
          <p:cNvPr id="17" name="כותרת משנה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6" name="מציין מיקום של תאריך 29"/>
          <p:cNvSpPr>
            <a:spLocks noGrp="1"/>
          </p:cNvSpPr>
          <p:nvPr>
            <p:ph type="dt" sz="half" idx="10"/>
          </p:nvPr>
        </p:nvSpPr>
        <p:spPr/>
        <p:txBody>
          <a:bodyPr/>
          <a:lstStyle>
            <a:lvl1pPr>
              <a:defRPr/>
            </a:lvl1pPr>
          </a:lstStyle>
          <a:p>
            <a:pPr>
              <a:defRPr/>
            </a:pPr>
            <a:fld id="{6C6605DD-522D-472D-BF13-3A73AC5553BC}" type="datetimeFigureOut">
              <a:rPr lang="he-IL"/>
              <a:pPr>
                <a:defRPr/>
              </a:pPr>
              <a:t>א'/שבט/תשע"ג</a:t>
            </a:fld>
            <a:endParaRPr lang="he-IL"/>
          </a:p>
        </p:txBody>
      </p:sp>
      <p:sp>
        <p:nvSpPr>
          <p:cNvPr id="7" name="מציין מיקום של כותרת תחתונה 18"/>
          <p:cNvSpPr>
            <a:spLocks noGrp="1"/>
          </p:cNvSpPr>
          <p:nvPr>
            <p:ph type="ftr" sz="quarter" idx="11"/>
          </p:nvPr>
        </p:nvSpPr>
        <p:spPr/>
        <p:txBody>
          <a:bodyPr/>
          <a:lstStyle>
            <a:lvl1pPr>
              <a:defRPr/>
            </a:lvl1pPr>
          </a:lstStyle>
          <a:p>
            <a:pPr>
              <a:defRPr/>
            </a:pPr>
            <a:endParaRPr lang="he-IL"/>
          </a:p>
        </p:txBody>
      </p:sp>
      <p:sp>
        <p:nvSpPr>
          <p:cNvPr id="8" name="מציין מיקום של מספר שקופית 26"/>
          <p:cNvSpPr>
            <a:spLocks noGrp="1"/>
          </p:cNvSpPr>
          <p:nvPr>
            <p:ph type="sldNum" sz="quarter" idx="12"/>
          </p:nvPr>
        </p:nvSpPr>
        <p:spPr/>
        <p:txBody>
          <a:bodyPr/>
          <a:lstStyle>
            <a:lvl1pPr>
              <a:defRPr/>
            </a:lvl1pPr>
          </a:lstStyle>
          <a:p>
            <a:pPr>
              <a:defRPr/>
            </a:pPr>
            <a:fld id="{D796C9D6-B8B3-465F-9A92-AD7A0819EF19}" type="slidenum">
              <a:rPr lang="he-IL"/>
              <a:pPr>
                <a:defRPr/>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lgn="l">
              <a:defRPr/>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2F0A60DA-5470-4584-9D7D-D039831FB932}" type="datetimeFigureOut">
              <a:rPr lang="he-IL"/>
              <a:pPr>
                <a:defRPr/>
              </a:pPr>
              <a:t>א'/שבט/תשע"ג</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9A82DD9A-A820-4720-B741-A28CDD778F68}" type="slidenum">
              <a:rPr lang="he-IL"/>
              <a:pPr>
                <a:defRPr/>
              </a:pPr>
              <a:t>‹#›</a:t>
            </a:fld>
            <a:endParaRPr lang="he-I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4" name="צורה חופשית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צורה חופשית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כותרת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6" name="מציין מיקום של תאריך 3"/>
          <p:cNvSpPr>
            <a:spLocks noGrp="1"/>
          </p:cNvSpPr>
          <p:nvPr>
            <p:ph type="dt" sz="half" idx="10"/>
          </p:nvPr>
        </p:nvSpPr>
        <p:spPr/>
        <p:txBody>
          <a:bodyPr/>
          <a:lstStyle>
            <a:lvl1pPr>
              <a:defRPr/>
            </a:lvl1pPr>
          </a:lstStyle>
          <a:p>
            <a:pPr>
              <a:defRPr/>
            </a:pPr>
            <a:fld id="{B74B8656-3647-4A38-BDEB-C2FC679AE41D}" type="datetimeFigureOut">
              <a:rPr lang="he-IL"/>
              <a:pPr>
                <a:defRPr/>
              </a:pPr>
              <a:t>א'/שבט/תשע"ג</a:t>
            </a:fld>
            <a:endParaRPr lang="he-IL"/>
          </a:p>
        </p:txBody>
      </p:sp>
      <p:sp>
        <p:nvSpPr>
          <p:cNvPr id="7"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8" name="מציין מיקום של מספר שקופית 5"/>
          <p:cNvSpPr>
            <a:spLocks noGrp="1"/>
          </p:cNvSpPr>
          <p:nvPr>
            <p:ph type="sldNum" sz="quarter" idx="12"/>
          </p:nvPr>
        </p:nvSpPr>
        <p:spPr/>
        <p:txBody>
          <a:bodyPr/>
          <a:lstStyle>
            <a:lvl1pPr>
              <a:defRPr/>
            </a:lvl1pPr>
          </a:lstStyle>
          <a:p>
            <a:pPr>
              <a:defRPr/>
            </a:pPr>
            <a:fld id="{A2EB2AF0-68C8-44EB-8EBC-632E94E5F19A}" type="slidenum">
              <a:rPr lang="he-IL"/>
              <a:pPr>
                <a:defRPr/>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1143000"/>
          </a:xfrm>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9"/>
          <p:cNvSpPr>
            <a:spLocks noGrp="1"/>
          </p:cNvSpPr>
          <p:nvPr>
            <p:ph type="dt" sz="half" idx="10"/>
          </p:nvPr>
        </p:nvSpPr>
        <p:spPr/>
        <p:txBody>
          <a:bodyPr/>
          <a:lstStyle>
            <a:lvl1pPr>
              <a:defRPr/>
            </a:lvl1pPr>
          </a:lstStyle>
          <a:p>
            <a:pPr>
              <a:defRPr/>
            </a:pPr>
            <a:fld id="{82E06457-96C0-467D-B5D9-AAF6B79B3740}" type="datetimeFigureOut">
              <a:rPr lang="he-IL"/>
              <a:pPr>
                <a:defRPr/>
              </a:pPr>
              <a:t>א'/שבט/תשע"ג</a:t>
            </a:fld>
            <a:endParaRPr lang="he-IL"/>
          </a:p>
        </p:txBody>
      </p:sp>
      <p:sp>
        <p:nvSpPr>
          <p:cNvPr id="6"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17"/>
          <p:cNvSpPr>
            <a:spLocks noGrp="1"/>
          </p:cNvSpPr>
          <p:nvPr>
            <p:ph type="sldNum" sz="quarter" idx="12"/>
          </p:nvPr>
        </p:nvSpPr>
        <p:spPr/>
        <p:txBody>
          <a:bodyPr/>
          <a:lstStyle>
            <a:lvl1pPr>
              <a:defRPr/>
            </a:lvl1pPr>
          </a:lstStyle>
          <a:p>
            <a:pPr>
              <a:defRPr/>
            </a:pPr>
            <a:fld id="{364FFB40-0E38-492D-8052-35922A3AB17D}" type="slidenum">
              <a:rPr lang="he-IL"/>
              <a:pPr>
                <a:defRPr/>
              </a:pPr>
              <a:t>‹#›</a:t>
            </a:fld>
            <a:endParaRPr lang="he-I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lvl1pPr>
              <a:defRPr/>
            </a:lvl1pPr>
          </a:lstStyle>
          <a:p>
            <a:pPr>
              <a:defRPr/>
            </a:pPr>
            <a:fld id="{8687A915-A3E2-472F-87AD-A2AAC9B96431}" type="datetimeFigureOut">
              <a:rPr lang="he-IL"/>
              <a:pPr>
                <a:defRPr/>
              </a:pPr>
              <a:t>א'/שבט/תשע"ג</a:t>
            </a:fld>
            <a:endParaRPr lang="he-IL"/>
          </a:p>
        </p:txBody>
      </p:sp>
      <p:sp>
        <p:nvSpPr>
          <p:cNvPr id="8" name="מציין מיקום של כותרת תחתונה 7"/>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8"/>
          <p:cNvSpPr>
            <a:spLocks noGrp="1"/>
          </p:cNvSpPr>
          <p:nvPr>
            <p:ph type="sldNum" sz="quarter" idx="12"/>
          </p:nvPr>
        </p:nvSpPr>
        <p:spPr/>
        <p:txBody>
          <a:bodyPr/>
          <a:lstStyle>
            <a:lvl1pPr>
              <a:defRPr/>
            </a:lvl1pPr>
          </a:lstStyle>
          <a:p>
            <a:pPr>
              <a:defRPr/>
            </a:pPr>
            <a:fld id="{6A3ABF55-95DE-4660-9295-4C73059E5F82}" type="slidenum">
              <a:rPr lang="he-IL"/>
              <a:pPr>
                <a:defRPr/>
              </a:pPr>
              <a:t>‹#›</a:t>
            </a:fld>
            <a:endParaRPr lang="he-I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320"/>
            <a:ext cx="7470648" cy="1143000"/>
          </a:xfrm>
        </p:spPr>
        <p:txBody>
          <a:bodyPr/>
          <a:lstStyle>
            <a:lvl1pPr algn="l">
              <a:defRPr sz="4600"/>
            </a:lvl1pPr>
          </a:lstStyle>
          <a:p>
            <a:r>
              <a:rPr lang="he-IL" smtClean="0"/>
              <a:t>לחץ כדי לערוך סגנון כותרת של תבנית בסיס</a:t>
            </a:r>
            <a:endParaRPr lang="en-US"/>
          </a:p>
        </p:txBody>
      </p:sp>
      <p:sp>
        <p:nvSpPr>
          <p:cNvPr id="3" name="מציין מיקום של תאריך 9"/>
          <p:cNvSpPr>
            <a:spLocks noGrp="1"/>
          </p:cNvSpPr>
          <p:nvPr>
            <p:ph type="dt" sz="half" idx="10"/>
          </p:nvPr>
        </p:nvSpPr>
        <p:spPr/>
        <p:txBody>
          <a:bodyPr/>
          <a:lstStyle>
            <a:lvl1pPr>
              <a:defRPr/>
            </a:lvl1pPr>
          </a:lstStyle>
          <a:p>
            <a:pPr>
              <a:defRPr/>
            </a:pPr>
            <a:fld id="{1077BD12-D218-40B6-9EA2-93B7AC0AF2E2}" type="datetimeFigureOut">
              <a:rPr lang="he-IL"/>
              <a:pPr>
                <a:defRPr/>
              </a:pPr>
              <a:t>א'/שבט/תשע"ג</a:t>
            </a:fld>
            <a:endParaRPr lang="he-IL"/>
          </a:p>
        </p:txBody>
      </p:sp>
      <p:sp>
        <p:nvSpPr>
          <p:cNvPr id="4"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17"/>
          <p:cNvSpPr>
            <a:spLocks noGrp="1"/>
          </p:cNvSpPr>
          <p:nvPr>
            <p:ph type="sldNum" sz="quarter" idx="12"/>
          </p:nvPr>
        </p:nvSpPr>
        <p:spPr/>
        <p:txBody>
          <a:bodyPr/>
          <a:lstStyle>
            <a:lvl1pPr>
              <a:defRPr/>
            </a:lvl1pPr>
          </a:lstStyle>
          <a:p>
            <a:pPr>
              <a:defRPr/>
            </a:pPr>
            <a:fld id="{9385068A-4566-4A16-87A8-4CACE0A8E8AC}"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3"/>
          <p:cNvSpPr>
            <a:spLocks noGrp="1"/>
          </p:cNvSpPr>
          <p:nvPr>
            <p:ph type="dt" sz="half" idx="15"/>
          </p:nvPr>
        </p:nvSpPr>
        <p:spPr/>
        <p:txBody>
          <a:bodyPr/>
          <a:lstStyle>
            <a:lvl1pPr>
              <a:defRPr/>
            </a:lvl1pPr>
          </a:lstStyle>
          <a:p>
            <a:pPr>
              <a:defRPr/>
            </a:pPr>
            <a:fld id="{A80B8D9D-9324-4F82-B62D-83467A3946A5}" type="datetimeFigureOut">
              <a:rPr lang="he-IL"/>
              <a:pPr>
                <a:defRPr/>
              </a:pPr>
              <a:t>א'/שבט/תשע"ג</a:t>
            </a:fld>
            <a:endParaRPr lang="he-IL"/>
          </a:p>
        </p:txBody>
      </p:sp>
      <p:sp>
        <p:nvSpPr>
          <p:cNvPr id="6" name="Footer Placeholder 4"/>
          <p:cNvSpPr>
            <a:spLocks noGrp="1"/>
          </p:cNvSpPr>
          <p:nvPr>
            <p:ph type="ftr" sz="quarter" idx="16"/>
          </p:nvPr>
        </p:nvSpPr>
        <p:spPr/>
        <p:txBody>
          <a:bodyPr/>
          <a:lstStyle>
            <a:lvl1pPr>
              <a:defRPr/>
            </a:lvl1pPr>
          </a:lstStyle>
          <a:p>
            <a:pPr>
              <a:defRPr/>
            </a:pPr>
            <a:endParaRPr lang="he-IL"/>
          </a:p>
        </p:txBody>
      </p:sp>
      <p:sp>
        <p:nvSpPr>
          <p:cNvPr id="7" name="Slide Number Placeholder 5"/>
          <p:cNvSpPr>
            <a:spLocks noGrp="1"/>
          </p:cNvSpPr>
          <p:nvPr>
            <p:ph type="sldNum" sz="quarter" idx="17"/>
          </p:nvPr>
        </p:nvSpPr>
        <p:spPr/>
        <p:txBody>
          <a:bodyPr/>
          <a:lstStyle>
            <a:lvl1pPr>
              <a:defRPr/>
            </a:lvl1pPr>
          </a:lstStyle>
          <a:p>
            <a:pPr>
              <a:defRPr/>
            </a:pPr>
            <a:fld id="{BF9A2ED5-7295-42D2-93E5-5D5E9F4BFA21}" type="slidenum">
              <a:rPr lang="he-IL"/>
              <a:pPr>
                <a:defRPr/>
              </a:pPr>
              <a:t>‹#›</a:t>
            </a:fld>
            <a:endParaRPr lang="he-I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9"/>
          <p:cNvSpPr>
            <a:spLocks noGrp="1"/>
          </p:cNvSpPr>
          <p:nvPr>
            <p:ph type="dt" sz="half" idx="10"/>
          </p:nvPr>
        </p:nvSpPr>
        <p:spPr/>
        <p:txBody>
          <a:bodyPr/>
          <a:lstStyle>
            <a:lvl1pPr>
              <a:defRPr/>
            </a:lvl1pPr>
          </a:lstStyle>
          <a:p>
            <a:pPr>
              <a:defRPr/>
            </a:pPr>
            <a:fld id="{B501C687-2A25-4FDD-8022-AC12ED0DB3B0}" type="datetimeFigureOut">
              <a:rPr lang="he-IL"/>
              <a:pPr>
                <a:defRPr/>
              </a:pPr>
              <a:t>א'/שבט/תשע"ג</a:t>
            </a:fld>
            <a:endParaRPr lang="he-IL"/>
          </a:p>
        </p:txBody>
      </p:sp>
      <p:sp>
        <p:nvSpPr>
          <p:cNvPr id="3"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17"/>
          <p:cNvSpPr>
            <a:spLocks noGrp="1"/>
          </p:cNvSpPr>
          <p:nvPr>
            <p:ph type="sldNum" sz="quarter" idx="12"/>
          </p:nvPr>
        </p:nvSpPr>
        <p:spPr/>
        <p:txBody>
          <a:bodyPr/>
          <a:lstStyle>
            <a:lvl1pPr>
              <a:defRPr/>
            </a:lvl1pPr>
          </a:lstStyle>
          <a:p>
            <a:pPr>
              <a:defRPr/>
            </a:pPr>
            <a:fld id="{0C5FB234-6FF0-4D14-94F0-1DBA8201610E}" type="slidenum">
              <a:rPr lang="he-IL"/>
              <a:pPr>
                <a:defRPr/>
              </a:pPr>
              <a:t>‹#›</a:t>
            </a:fld>
            <a:endParaRPr lang="he-I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he-IL" smtClean="0"/>
              <a:t>לחץ כדי לערוך סגנונות טקסט של תבנית בסיס</a:t>
            </a:r>
          </a:p>
        </p:txBody>
      </p:sp>
      <p:sp>
        <p:nvSpPr>
          <p:cNvPr id="4" name="מציין מיקום תוכן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lvl1pPr>
              <a:defRPr/>
            </a:lvl1pPr>
          </a:lstStyle>
          <a:p>
            <a:pPr>
              <a:defRPr/>
            </a:pPr>
            <a:fld id="{11FC6C97-318A-4D7B-AD48-36592EECFE84}" type="datetimeFigureOut">
              <a:rPr lang="he-IL"/>
              <a:pPr>
                <a:defRPr/>
              </a:pPr>
              <a:t>א'/שבט/תשע"ג</a:t>
            </a:fld>
            <a:endParaRPr lang="he-IL"/>
          </a:p>
        </p:txBody>
      </p:sp>
      <p:sp>
        <p:nvSpPr>
          <p:cNvPr id="6" name="מציין מיקום של כותרת תחתונה 5"/>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6"/>
          <p:cNvSpPr>
            <a:spLocks noGrp="1"/>
          </p:cNvSpPr>
          <p:nvPr>
            <p:ph type="sldNum" sz="quarter" idx="12"/>
          </p:nvPr>
        </p:nvSpPr>
        <p:spPr>
          <a:xfrm>
            <a:off x="8156575" y="6421438"/>
            <a:ext cx="762000" cy="365125"/>
          </a:xfrm>
        </p:spPr>
        <p:txBody>
          <a:bodyPr/>
          <a:lstStyle>
            <a:lvl1pPr>
              <a:defRPr/>
            </a:lvl1pPr>
          </a:lstStyle>
          <a:p>
            <a:pPr>
              <a:defRPr/>
            </a:pPr>
            <a:fld id="{50CED86B-AEDD-40C6-82D8-2024C71C4F04}" type="slidenum">
              <a:rPr lang="he-IL"/>
              <a:pPr>
                <a:defRPr/>
              </a:pPr>
              <a:t>‹#›</a:t>
            </a:fld>
            <a:endParaRPr lang="he-I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he-IL" noProof="0" smtClean="0"/>
              <a:t>לחץ על הסמל כדי להוסיף תמונה</a:t>
            </a:r>
            <a:endParaRPr lang="en-US" noProof="0" dirty="0"/>
          </a:p>
        </p:txBody>
      </p:sp>
      <p:sp>
        <p:nvSpPr>
          <p:cNvPr id="4" name="מציין מיקום טקסט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pPr>
              <a:defRPr/>
            </a:pPr>
            <a:fld id="{E1B03FE8-C77C-4BFB-BB63-637E596AB2A0}" type="datetimeFigureOut">
              <a:rPr lang="he-IL"/>
              <a:pPr>
                <a:defRPr/>
              </a:pPr>
              <a:t>א'/שבט/תשע"ג</a:t>
            </a:fld>
            <a:endParaRPr lang="he-IL"/>
          </a:p>
        </p:txBody>
      </p:sp>
      <p:sp>
        <p:nvSpPr>
          <p:cNvPr id="6" name="מציין מיקום של כותרת תחתונה 5"/>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6"/>
          <p:cNvSpPr>
            <a:spLocks noGrp="1"/>
          </p:cNvSpPr>
          <p:nvPr>
            <p:ph type="sldNum" sz="quarter" idx="12"/>
          </p:nvPr>
        </p:nvSpPr>
        <p:spPr/>
        <p:txBody>
          <a:bodyPr/>
          <a:lstStyle>
            <a:lvl1pPr>
              <a:defRPr/>
            </a:lvl1pPr>
          </a:lstStyle>
          <a:p>
            <a:pPr>
              <a:defRPr/>
            </a:pPr>
            <a:fld id="{73D2D8CB-B00D-4794-BD24-995E665C8DFD}" type="slidenum">
              <a:rPr lang="he-IL"/>
              <a:pPr>
                <a:defRPr/>
              </a:pPr>
              <a:t>‹#›</a:t>
            </a:fld>
            <a:endParaRPr lang="he-I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67569CE9-F425-4570-A065-631684A5285B}" type="datetimeFigureOut">
              <a:rPr lang="he-IL"/>
              <a:pPr>
                <a:defRPr/>
              </a:pPr>
              <a:t>א'/שבט/תשע"ג</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962E964A-C7CD-43CF-87CE-12F6AFAC4EF0}" type="slidenum">
              <a:rPr lang="he-IL"/>
              <a:pPr>
                <a:defRPr/>
              </a:pPr>
              <a:t>‹#›</a:t>
            </a:fld>
            <a:endParaRPr lang="he-I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60FE9A00-A175-4A0D-BB14-976934D4301D}" type="datetimeFigureOut">
              <a:rPr lang="he-IL"/>
              <a:pPr>
                <a:defRPr/>
              </a:pPr>
              <a:t>א'/שבט/תשע"ג</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413254C4-940D-435C-8677-FDB7541DE365}" type="slidenum">
              <a:rPr lang="he-IL"/>
              <a:pPr>
                <a:defRPr/>
              </a:pPr>
              <a:t>‹#›</a:t>
            </a:fld>
            <a:endParaRPr lang="he-I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347FF230-70B2-4F11-994E-865179817D44}"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532D8856-FBF3-464D-BF92-C7E05F23775A}" type="slidenum">
              <a:rPr lang="he-IL"/>
              <a:pPr>
                <a:defRPr/>
              </a:pPr>
              <a:t>‹#›</a:t>
            </a:fld>
            <a:endParaRPr lang="he-I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53EC592-AA1A-46C1-B825-9047BEA5B3BB}"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8A88AD6A-BC28-4A55-BD2F-AE254D2E913C}" type="slidenum">
              <a:rPr lang="he-IL"/>
              <a:pPr>
                <a:defRPr/>
              </a:pPr>
              <a:t>‹#›</a:t>
            </a:fld>
            <a:endParaRPr lang="he-I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2E429017-A774-43B5-8519-2529D8B574AB}"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82FF8B2-D434-42CF-AB5C-F2B76DB2E463}" type="slidenum">
              <a:rPr lang="he-IL"/>
              <a:pPr>
                <a:defRPr/>
              </a:pPr>
              <a:t>‹#›</a:t>
            </a:fld>
            <a:endParaRPr lang="he-I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3BCCA785-52FA-4257-A267-62110F05F1BF}" type="datetimeFigureOut">
              <a:rPr lang="he-IL"/>
              <a:pPr>
                <a:defRPr/>
              </a:pPr>
              <a:t>א'/שבט/תשע"ג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78674EAD-7059-45AB-B881-7C88A05057F1}" type="slidenum">
              <a:rPr lang="he-IL"/>
              <a:pPr>
                <a:defRPr/>
              </a:pPr>
              <a:t>‹#›</a:t>
            </a:fld>
            <a:endParaRPr lang="he-I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97309505-3F2F-4996-909C-D2D0F18E8B1A}" type="datetimeFigureOut">
              <a:rPr lang="he-IL"/>
              <a:pPr>
                <a:defRPr/>
              </a:pPr>
              <a:t>א'/שבט/תשע"ג</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877901EE-9DF3-4BE6-B29C-3FF7DF6B204B}"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1" name="Content Placeholder 10"/>
          <p:cNvSpPr>
            <a:spLocks noGrp="1"/>
          </p:cNvSpPr>
          <p:nvPr>
            <p:ph sz="quarter" idx="13"/>
          </p:nvPr>
        </p:nvSpPr>
        <p:spPr>
          <a:xfrm>
            <a:off x="1298448" y="2944368"/>
            <a:ext cx="3227832" cy="277977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3"/>
          <p:cNvSpPr>
            <a:spLocks noGrp="1"/>
          </p:cNvSpPr>
          <p:nvPr>
            <p:ph type="dt" sz="half" idx="15"/>
          </p:nvPr>
        </p:nvSpPr>
        <p:spPr/>
        <p:txBody>
          <a:bodyPr/>
          <a:lstStyle>
            <a:lvl1pPr>
              <a:defRPr/>
            </a:lvl1pPr>
          </a:lstStyle>
          <a:p>
            <a:pPr>
              <a:defRPr/>
            </a:pPr>
            <a:fld id="{F330729B-CA47-4D21-87E2-45BE51884CD6}" type="datetimeFigureOut">
              <a:rPr lang="he-IL"/>
              <a:pPr>
                <a:defRPr/>
              </a:pPr>
              <a:t>א'/שבט/תשע"ג</a:t>
            </a:fld>
            <a:endParaRPr lang="he-IL"/>
          </a:p>
        </p:txBody>
      </p:sp>
      <p:sp>
        <p:nvSpPr>
          <p:cNvPr id="8" name="Footer Placeholder 4"/>
          <p:cNvSpPr>
            <a:spLocks noGrp="1"/>
          </p:cNvSpPr>
          <p:nvPr>
            <p:ph type="ftr" sz="quarter" idx="16"/>
          </p:nvPr>
        </p:nvSpPr>
        <p:spPr/>
        <p:txBody>
          <a:bodyPr/>
          <a:lstStyle>
            <a:lvl1pPr>
              <a:defRPr/>
            </a:lvl1pPr>
          </a:lstStyle>
          <a:p>
            <a:pPr>
              <a:defRPr/>
            </a:pPr>
            <a:endParaRPr lang="he-IL"/>
          </a:p>
        </p:txBody>
      </p:sp>
      <p:sp>
        <p:nvSpPr>
          <p:cNvPr id="9" name="Slide Number Placeholder 5"/>
          <p:cNvSpPr>
            <a:spLocks noGrp="1"/>
          </p:cNvSpPr>
          <p:nvPr>
            <p:ph type="sldNum" sz="quarter" idx="17"/>
          </p:nvPr>
        </p:nvSpPr>
        <p:spPr/>
        <p:txBody>
          <a:bodyPr/>
          <a:lstStyle>
            <a:lvl1pPr>
              <a:defRPr/>
            </a:lvl1pPr>
          </a:lstStyle>
          <a:p>
            <a:pPr>
              <a:defRPr/>
            </a:pPr>
            <a:fld id="{E80E3E2A-90C1-47BD-A944-79A89D6A49ED}" type="slidenum">
              <a:rPr lang="he-IL"/>
              <a:pPr>
                <a:defRPr/>
              </a:pPr>
              <a:t>‹#›</a:t>
            </a:fld>
            <a:endParaRPr lang="he-I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1AFD4841-6DA4-4CBB-9655-0023B9656C5B}" type="datetimeFigureOut">
              <a:rPr lang="he-IL"/>
              <a:pPr>
                <a:defRPr/>
              </a:pPr>
              <a:t>א'/שבט/תשע"ג</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E634FE50-1FA2-4C58-B7C6-728F80C626D4}" type="slidenum">
              <a:rPr lang="he-IL"/>
              <a:pPr>
                <a:defRPr/>
              </a:pPr>
              <a:t>‹#›</a:t>
            </a:fld>
            <a:endParaRPr lang="he-I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FAD481D6-8F9E-495C-B8FA-B580BED7C7A2}" type="datetimeFigureOut">
              <a:rPr lang="he-IL"/>
              <a:pPr>
                <a:defRPr/>
              </a:pPr>
              <a:t>א'/שבט/תשע"ג</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CEE62FBD-62F7-4C26-9FDC-01F311B9BB5C}" type="slidenum">
              <a:rPr lang="he-IL"/>
              <a:pPr>
                <a:defRPr/>
              </a:pPr>
              <a:t>‹#›</a:t>
            </a:fld>
            <a:endParaRPr lang="he-I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C7A4D802-E6E1-4196-9F4C-F37C8402120B}" type="datetimeFigureOut">
              <a:rPr lang="he-IL"/>
              <a:pPr>
                <a:defRPr/>
              </a:pPr>
              <a:t>א'/שבט/תשע"ג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08466708-F257-4954-A695-C082C357FF37}" type="slidenum">
              <a:rPr lang="he-IL"/>
              <a:pPr>
                <a:defRPr/>
              </a:pPr>
              <a:t>‹#›</a:t>
            </a:fld>
            <a:endParaRPr lang="he-I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9B76B64B-A3D2-4787-9875-5EC97D299B5B}" type="datetimeFigureOut">
              <a:rPr lang="he-IL"/>
              <a:pPr>
                <a:defRPr/>
              </a:pPr>
              <a:t>א'/שבט/תשע"ג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A2AC7F9D-6225-4B0B-A135-4BBC45422C41}" type="slidenum">
              <a:rPr lang="he-IL"/>
              <a:pPr>
                <a:defRPr/>
              </a:pPr>
              <a:t>‹#›</a:t>
            </a:fld>
            <a:endParaRPr lang="he-I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2742FE9-1855-45B5-AF2D-F9C43F66A12D}"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8CA499C1-160A-4C8E-ACC2-86F03641B872}" type="slidenum">
              <a:rPr lang="he-IL"/>
              <a:pPr>
                <a:defRPr/>
              </a:pPr>
              <a:t>‹#›</a:t>
            </a:fld>
            <a:endParaRPr lang="he-I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6C980BB9-58D6-42F7-A467-77E184858930}"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8A5E4D5-9D99-4EEE-9DD0-53B05B261ABD}" type="slidenum">
              <a:rPr lang="he-IL"/>
              <a:pPr>
                <a:defRPr/>
              </a:pPr>
              <a:t>‹#›</a:t>
            </a:fld>
            <a:endParaRPr lang="he-I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2">
        <a:schemeClr val="bg2"/>
      </p:bgRef>
    </p:bg>
    <p:spTree>
      <p:nvGrpSpPr>
        <p:cNvPr id="1" name=""/>
        <p:cNvGrpSpPr/>
        <p:nvPr/>
      </p:nvGrpSpPr>
      <p:grpSpPr>
        <a:xfrm>
          <a:off x="0" y="0"/>
          <a:ext cx="0" cy="0"/>
          <a:chOff x="0" y="0"/>
          <a:chExt cx="0" cy="0"/>
        </a:xfrm>
      </p:grpSpPr>
      <p:sp>
        <p:nvSpPr>
          <p:cNvPr id="9" name="כותרת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e-IL" smtClean="0"/>
              <a:t>לחץ כדי לערוך סגנון כותרת של תבנית בסיס</a:t>
            </a:r>
            <a:endParaRPr lang="en-US"/>
          </a:p>
        </p:txBody>
      </p:sp>
      <p:sp>
        <p:nvSpPr>
          <p:cNvPr id="17" name="כותרת משנה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4" name="מציין מיקום של תאריך 29"/>
          <p:cNvSpPr>
            <a:spLocks noGrp="1"/>
          </p:cNvSpPr>
          <p:nvPr>
            <p:ph type="dt" sz="half" idx="10"/>
          </p:nvPr>
        </p:nvSpPr>
        <p:spPr/>
        <p:txBody>
          <a:bodyPr/>
          <a:lstStyle>
            <a:lvl1pPr>
              <a:defRPr/>
            </a:lvl1pPr>
          </a:lstStyle>
          <a:p>
            <a:pPr>
              <a:defRPr/>
            </a:pPr>
            <a:fld id="{429A89B6-C02A-4BAB-B8B6-09BE5D3EC916}" type="datetimeFigureOut">
              <a:rPr lang="he-IL"/>
              <a:pPr>
                <a:defRPr/>
              </a:pPr>
              <a:t>א'/שבט/תשע"ג</a:t>
            </a:fld>
            <a:endParaRPr lang="he-IL"/>
          </a:p>
        </p:txBody>
      </p:sp>
      <p:sp>
        <p:nvSpPr>
          <p:cNvPr id="5" name="מציין מיקום של כותרת תחתונה 18"/>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6"/>
          <p:cNvSpPr>
            <a:spLocks noGrp="1"/>
          </p:cNvSpPr>
          <p:nvPr>
            <p:ph type="sldNum" sz="quarter" idx="12"/>
          </p:nvPr>
        </p:nvSpPr>
        <p:spPr/>
        <p:txBody>
          <a:bodyPr/>
          <a:lstStyle>
            <a:lvl1pPr>
              <a:defRPr/>
            </a:lvl1pPr>
          </a:lstStyle>
          <a:p>
            <a:pPr>
              <a:defRPr/>
            </a:pPr>
            <a:fld id="{AECA1040-B108-40E4-8A97-FBE60031B5F6}" type="slidenum">
              <a:rPr lang="he-IL"/>
              <a:pPr>
                <a:defRPr/>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27BA87CC-629F-4236-B5CD-4410F5DA441C}" type="datetimeFigureOut">
              <a:rPr lang="he-IL"/>
              <a:pPr>
                <a:defRPr/>
              </a:pPr>
              <a:t>א'/שבט/תשע"ג</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7F86C741-D87A-463D-85D4-22C4D482E376}" type="slidenum">
              <a:rPr lang="he-IL"/>
              <a:pPr>
                <a:defRPr/>
              </a:pPr>
              <a:t>‹#›</a:t>
            </a:fld>
            <a:endParaRPr lang="he-I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4085F94A-764B-4936-A72A-C8546C193105}"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D809FEF-01E5-44A0-99A3-0E2FA7C0CB33}" type="slidenum">
              <a:rPr lang="he-IL"/>
              <a:pPr>
                <a:defRPr/>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9"/>
          <p:cNvSpPr>
            <a:spLocks noGrp="1"/>
          </p:cNvSpPr>
          <p:nvPr>
            <p:ph type="dt" sz="half" idx="10"/>
          </p:nvPr>
        </p:nvSpPr>
        <p:spPr/>
        <p:txBody>
          <a:bodyPr/>
          <a:lstStyle>
            <a:lvl1pPr>
              <a:defRPr/>
            </a:lvl1pPr>
          </a:lstStyle>
          <a:p>
            <a:pPr>
              <a:defRPr/>
            </a:pPr>
            <a:fld id="{61D6DC48-AB3B-4AFD-A9E9-F6515FAA1DCF}" type="datetimeFigureOut">
              <a:rPr lang="he-IL"/>
              <a:pPr>
                <a:defRPr/>
              </a:pPr>
              <a:t>א'/שבט/תשע"ג</a:t>
            </a:fld>
            <a:endParaRPr lang="he-IL"/>
          </a:p>
        </p:txBody>
      </p:sp>
      <p:sp>
        <p:nvSpPr>
          <p:cNvPr id="6"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17"/>
          <p:cNvSpPr>
            <a:spLocks noGrp="1"/>
          </p:cNvSpPr>
          <p:nvPr>
            <p:ph type="sldNum" sz="quarter" idx="12"/>
          </p:nvPr>
        </p:nvSpPr>
        <p:spPr/>
        <p:txBody>
          <a:bodyPr/>
          <a:lstStyle>
            <a:lvl1pPr>
              <a:defRPr/>
            </a:lvl1pPr>
          </a:lstStyle>
          <a:p>
            <a:pPr>
              <a:defRPr/>
            </a:pPr>
            <a:fld id="{D9E89818-BCB3-417D-B076-9872893E0C94}"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3"/>
          <p:cNvSpPr>
            <a:spLocks noGrp="1"/>
          </p:cNvSpPr>
          <p:nvPr>
            <p:ph type="dt" sz="half" idx="10"/>
          </p:nvPr>
        </p:nvSpPr>
        <p:spPr/>
        <p:txBody>
          <a:bodyPr/>
          <a:lstStyle>
            <a:lvl1pPr>
              <a:defRPr/>
            </a:lvl1pPr>
          </a:lstStyle>
          <a:p>
            <a:pPr>
              <a:defRPr/>
            </a:pPr>
            <a:fld id="{A0868A9A-FDC9-4C16-B0AA-61BE191149FE}" type="datetimeFigureOut">
              <a:rPr lang="he-IL"/>
              <a:pPr>
                <a:defRPr/>
              </a:pPr>
              <a:t>א'/שבט/תשע"ג</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pPr>
              <a:defRPr/>
            </a:pPr>
            <a:fld id="{7D61AC31-1896-402C-84B1-98892E9E746D}" type="slidenum">
              <a:rPr lang="he-IL"/>
              <a:pPr>
                <a:defRPr/>
              </a:pPr>
              <a:t>‹#›</a:t>
            </a:fld>
            <a:endParaRPr lang="he-I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9"/>
          <p:cNvSpPr>
            <a:spLocks noGrp="1"/>
          </p:cNvSpPr>
          <p:nvPr>
            <p:ph type="dt" sz="half" idx="10"/>
          </p:nvPr>
        </p:nvSpPr>
        <p:spPr/>
        <p:txBody>
          <a:bodyPr/>
          <a:lstStyle>
            <a:lvl1pPr>
              <a:defRPr/>
            </a:lvl1pPr>
          </a:lstStyle>
          <a:p>
            <a:pPr>
              <a:defRPr/>
            </a:pPr>
            <a:fld id="{01C3E218-6D6D-4966-831B-04695803AE23}" type="datetimeFigureOut">
              <a:rPr lang="he-IL"/>
              <a:pPr>
                <a:defRPr/>
              </a:pPr>
              <a:t>א'/שבט/תשע"ג</a:t>
            </a:fld>
            <a:endParaRPr lang="he-IL"/>
          </a:p>
        </p:txBody>
      </p:sp>
      <p:sp>
        <p:nvSpPr>
          <p:cNvPr id="8"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17"/>
          <p:cNvSpPr>
            <a:spLocks noGrp="1"/>
          </p:cNvSpPr>
          <p:nvPr>
            <p:ph type="sldNum" sz="quarter" idx="12"/>
          </p:nvPr>
        </p:nvSpPr>
        <p:spPr/>
        <p:txBody>
          <a:bodyPr/>
          <a:lstStyle>
            <a:lvl1pPr>
              <a:defRPr/>
            </a:lvl1pPr>
          </a:lstStyle>
          <a:p>
            <a:pPr>
              <a:defRPr/>
            </a:pPr>
            <a:fld id="{69470579-C80C-46D1-9106-D1C65F2DCBC7}" type="slidenum">
              <a:rPr lang="he-IL"/>
              <a:pPr>
                <a:defRPr/>
              </a:pPr>
              <a:t>‹#›</a:t>
            </a:fld>
            <a:endParaRPr lang="he-I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e-IL" smtClean="0"/>
              <a:t>לחץ כדי לערוך סגנון כותרת של תבנית בסיס</a:t>
            </a:r>
            <a:endParaRPr lang="en-US"/>
          </a:p>
        </p:txBody>
      </p:sp>
      <p:sp>
        <p:nvSpPr>
          <p:cNvPr id="3" name="מציין מיקום של תאריך 9"/>
          <p:cNvSpPr>
            <a:spLocks noGrp="1"/>
          </p:cNvSpPr>
          <p:nvPr>
            <p:ph type="dt" sz="half" idx="10"/>
          </p:nvPr>
        </p:nvSpPr>
        <p:spPr/>
        <p:txBody>
          <a:bodyPr/>
          <a:lstStyle>
            <a:lvl1pPr>
              <a:defRPr/>
            </a:lvl1pPr>
          </a:lstStyle>
          <a:p>
            <a:pPr>
              <a:defRPr/>
            </a:pPr>
            <a:fld id="{F3A857AD-0AD5-4587-A54E-2C10EA49AE02}" type="datetimeFigureOut">
              <a:rPr lang="he-IL"/>
              <a:pPr>
                <a:defRPr/>
              </a:pPr>
              <a:t>א'/שבט/תשע"ג</a:t>
            </a:fld>
            <a:endParaRPr lang="he-IL"/>
          </a:p>
        </p:txBody>
      </p:sp>
      <p:sp>
        <p:nvSpPr>
          <p:cNvPr id="4"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17"/>
          <p:cNvSpPr>
            <a:spLocks noGrp="1"/>
          </p:cNvSpPr>
          <p:nvPr>
            <p:ph type="sldNum" sz="quarter" idx="12"/>
          </p:nvPr>
        </p:nvSpPr>
        <p:spPr/>
        <p:txBody>
          <a:bodyPr/>
          <a:lstStyle>
            <a:lvl1pPr>
              <a:defRPr/>
            </a:lvl1pPr>
          </a:lstStyle>
          <a:p>
            <a:pPr>
              <a:defRPr/>
            </a:pPr>
            <a:fld id="{03F75CAC-68D7-415E-AD7B-324224CD7EBC}" type="slidenum">
              <a:rPr lang="he-IL"/>
              <a:pPr>
                <a:defRPr/>
              </a:pPr>
              <a:t>‹#›</a:t>
            </a:fld>
            <a:endParaRPr lang="he-I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9"/>
          <p:cNvSpPr>
            <a:spLocks noGrp="1"/>
          </p:cNvSpPr>
          <p:nvPr>
            <p:ph type="dt" sz="half" idx="10"/>
          </p:nvPr>
        </p:nvSpPr>
        <p:spPr/>
        <p:txBody>
          <a:bodyPr/>
          <a:lstStyle>
            <a:lvl1pPr>
              <a:defRPr/>
            </a:lvl1pPr>
          </a:lstStyle>
          <a:p>
            <a:pPr>
              <a:defRPr/>
            </a:pPr>
            <a:fld id="{A3D31CD0-49CD-445F-AD7B-B7A215116402}" type="datetimeFigureOut">
              <a:rPr lang="he-IL"/>
              <a:pPr>
                <a:defRPr/>
              </a:pPr>
              <a:t>א'/שבט/תשע"ג</a:t>
            </a:fld>
            <a:endParaRPr lang="he-IL"/>
          </a:p>
        </p:txBody>
      </p:sp>
      <p:sp>
        <p:nvSpPr>
          <p:cNvPr id="3"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17"/>
          <p:cNvSpPr>
            <a:spLocks noGrp="1"/>
          </p:cNvSpPr>
          <p:nvPr>
            <p:ph type="sldNum" sz="quarter" idx="12"/>
          </p:nvPr>
        </p:nvSpPr>
        <p:spPr/>
        <p:txBody>
          <a:bodyPr/>
          <a:lstStyle>
            <a:lvl1pPr>
              <a:defRPr/>
            </a:lvl1pPr>
          </a:lstStyle>
          <a:p>
            <a:pPr>
              <a:defRPr/>
            </a:pPr>
            <a:fld id="{04C522E1-3F6C-4B7D-BC3B-BB219A23A346}" type="slidenum">
              <a:rPr lang="he-IL"/>
              <a:pPr>
                <a:defRPr/>
              </a:pPr>
              <a:t>‹#›</a:t>
            </a:fld>
            <a:endParaRPr lang="he-I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e-IL" smtClean="0"/>
              <a:t>לחץ כדי לערוך סגנונות טקסט של תבנית בסיס</a:t>
            </a:r>
          </a:p>
        </p:txBody>
      </p:sp>
      <p:sp>
        <p:nvSpPr>
          <p:cNvPr id="4" name="מציין מיקום תוכן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9"/>
          <p:cNvSpPr>
            <a:spLocks noGrp="1"/>
          </p:cNvSpPr>
          <p:nvPr>
            <p:ph type="dt" sz="half" idx="10"/>
          </p:nvPr>
        </p:nvSpPr>
        <p:spPr/>
        <p:txBody>
          <a:bodyPr/>
          <a:lstStyle>
            <a:lvl1pPr>
              <a:defRPr/>
            </a:lvl1pPr>
          </a:lstStyle>
          <a:p>
            <a:pPr>
              <a:defRPr/>
            </a:pPr>
            <a:fld id="{4829E88B-C5C2-4794-A3DE-E73AD963F9D3}" type="datetimeFigureOut">
              <a:rPr lang="he-IL"/>
              <a:pPr>
                <a:defRPr/>
              </a:pPr>
              <a:t>א'/שבט/תשע"ג</a:t>
            </a:fld>
            <a:endParaRPr lang="he-IL"/>
          </a:p>
        </p:txBody>
      </p:sp>
      <p:sp>
        <p:nvSpPr>
          <p:cNvPr id="6"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17"/>
          <p:cNvSpPr>
            <a:spLocks noGrp="1"/>
          </p:cNvSpPr>
          <p:nvPr>
            <p:ph type="sldNum" sz="quarter" idx="12"/>
          </p:nvPr>
        </p:nvSpPr>
        <p:spPr/>
        <p:txBody>
          <a:bodyPr/>
          <a:lstStyle>
            <a:lvl1pPr>
              <a:defRPr/>
            </a:lvl1pPr>
          </a:lstStyle>
          <a:p>
            <a:pPr>
              <a:defRPr/>
            </a:pPr>
            <a:fld id="{540ED54D-BCDF-473B-B101-BE36F7BDFCD7}" type="slidenum">
              <a:rPr lang="he-IL"/>
              <a:pPr>
                <a:defRPr/>
              </a:pPr>
              <a:t>‹#›</a:t>
            </a:fld>
            <a:endParaRPr lang="he-I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לבן עם פינה יחידה חתוכה ומעוגלת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משולש ישר-זווית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צורה חופשית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צורה חופשית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כותרת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e-IL" smtClean="0"/>
              <a:t>לחץ כדי לערוך סגנון כותרת של תבנית בסיס</a:t>
            </a:r>
            <a:endParaRPr lang="en-US"/>
          </a:p>
        </p:txBody>
      </p:sp>
      <p:sp>
        <p:nvSpPr>
          <p:cNvPr id="4" name="מציין מיקום טקסט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e-IL" smtClean="0"/>
              <a:t>לחץ כדי לערוך סגנונות טקסט של תבנית בסיס</a:t>
            </a:r>
          </a:p>
        </p:txBody>
      </p:sp>
      <p:sp>
        <p:nvSpPr>
          <p:cNvPr id="3" name="מציין מיקום של תמונה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e-IL" noProof="0" smtClean="0"/>
              <a:t>לחץ על הסמל כדי להוסיף תמונה</a:t>
            </a:r>
            <a:endParaRPr lang="en-US" noProof="0" dirty="0"/>
          </a:p>
        </p:txBody>
      </p:sp>
      <p:sp>
        <p:nvSpPr>
          <p:cNvPr id="9" name="מציין מיקום של תאריך 4"/>
          <p:cNvSpPr>
            <a:spLocks noGrp="1"/>
          </p:cNvSpPr>
          <p:nvPr>
            <p:ph type="dt" sz="half" idx="10"/>
          </p:nvPr>
        </p:nvSpPr>
        <p:spPr/>
        <p:txBody>
          <a:bodyPr/>
          <a:lstStyle>
            <a:lvl1pPr>
              <a:defRPr/>
            </a:lvl1pPr>
          </a:lstStyle>
          <a:p>
            <a:pPr>
              <a:defRPr/>
            </a:pPr>
            <a:fld id="{4EC4D340-2347-442D-90F0-E11EE293A83F}" type="datetimeFigureOut">
              <a:rPr lang="he-IL"/>
              <a:pPr>
                <a:defRPr/>
              </a:pPr>
              <a:t>א'/שבט/תשע"ג</a:t>
            </a:fld>
            <a:endParaRPr lang="he-IL"/>
          </a:p>
        </p:txBody>
      </p:sp>
      <p:sp>
        <p:nvSpPr>
          <p:cNvPr id="10" name="מציין מיקום של כותרת תחתונה 5"/>
          <p:cNvSpPr>
            <a:spLocks noGrp="1"/>
          </p:cNvSpPr>
          <p:nvPr>
            <p:ph type="ftr" sz="quarter" idx="11"/>
          </p:nvPr>
        </p:nvSpPr>
        <p:spPr/>
        <p:txBody>
          <a:bodyPr/>
          <a:lstStyle>
            <a:lvl1pPr>
              <a:defRPr/>
            </a:lvl1pPr>
          </a:lstStyle>
          <a:p>
            <a:pPr>
              <a:defRPr/>
            </a:pPr>
            <a:endParaRPr lang="he-IL"/>
          </a:p>
        </p:txBody>
      </p:sp>
      <p:sp>
        <p:nvSpPr>
          <p:cNvPr id="11" name="מציין מיקום של מספר שקופית 6"/>
          <p:cNvSpPr>
            <a:spLocks noGrp="1"/>
          </p:cNvSpPr>
          <p:nvPr>
            <p:ph type="sldNum" sz="quarter" idx="12"/>
          </p:nvPr>
        </p:nvSpPr>
        <p:spPr>
          <a:xfrm>
            <a:off x="8077200" y="6356350"/>
            <a:ext cx="609600" cy="365125"/>
          </a:xfrm>
        </p:spPr>
        <p:txBody>
          <a:bodyPr/>
          <a:lstStyle>
            <a:lvl1pPr>
              <a:defRPr/>
            </a:lvl1pPr>
          </a:lstStyle>
          <a:p>
            <a:pPr>
              <a:defRPr/>
            </a:pPr>
            <a:fld id="{30FF011E-1FD4-4793-88DE-CD0365337945}" type="slidenum">
              <a:rPr lang="he-IL"/>
              <a:pPr>
                <a:defRPr/>
              </a:pPr>
              <a:t>‹#›</a:t>
            </a:fld>
            <a:endParaRPr lang="he-I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12D638C3-64D2-4184-A72B-D7921E8571A9}" type="datetimeFigureOut">
              <a:rPr lang="he-IL"/>
              <a:pPr>
                <a:defRPr/>
              </a:pPr>
              <a:t>א'/שבט/תשע"ג</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5601317B-4219-4D17-839E-C0FCD85FBECE}" type="slidenum">
              <a:rPr lang="he-IL"/>
              <a:pPr>
                <a:defRPr/>
              </a:pPr>
              <a:t>‹#›</a:t>
            </a:fld>
            <a:endParaRPr lang="he-I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914401"/>
            <a:ext cx="2057400" cy="5211763"/>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914401"/>
            <a:ext cx="6019800" cy="5211763"/>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F543995C-5965-46E6-8FC7-9C82002DEC42}" type="datetimeFigureOut">
              <a:rPr lang="he-IL"/>
              <a:pPr>
                <a:defRPr/>
              </a:pPr>
              <a:t>א'/שבט/תשע"ג</a:t>
            </a:fld>
            <a:endParaRPr lang="he-IL"/>
          </a:p>
        </p:txBody>
      </p:sp>
      <p:sp>
        <p:nvSpPr>
          <p:cNvPr id="5" name="מציין מיקום של כותרת תחתונה 21"/>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7"/>
          <p:cNvSpPr>
            <a:spLocks noGrp="1"/>
          </p:cNvSpPr>
          <p:nvPr>
            <p:ph type="sldNum" sz="quarter" idx="12"/>
          </p:nvPr>
        </p:nvSpPr>
        <p:spPr/>
        <p:txBody>
          <a:bodyPr/>
          <a:lstStyle>
            <a:lvl1pPr>
              <a:defRPr/>
            </a:lvl1pPr>
          </a:lstStyle>
          <a:p>
            <a:pPr>
              <a:defRPr/>
            </a:pPr>
            <a:fld id="{28284EB7-214B-4F57-BF12-6E1293AB4B0E}" type="slidenum">
              <a:rPr lang="he-IL"/>
              <a:pPr>
                <a:defRPr/>
              </a:pPr>
              <a:t>‹#›</a:t>
            </a:fld>
            <a:endParaRPr lang="he-I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E7FBD50-6CFA-40F3-9F4F-285E78EDAF52}"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FCA30D3-4102-463B-BAD0-76B9301666E6}" type="slidenum">
              <a:rPr lang="he-IL"/>
              <a:pPr>
                <a:defRPr/>
              </a:pPr>
              <a:t>‹#›</a:t>
            </a:fld>
            <a:endParaRPr lang="he-I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E3E099E3-DBD9-4A72-AA6B-5ABDB946172C}"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965D8FF-8D54-4C6E-9E74-1A39A17AB9C4}" type="slidenum">
              <a:rPr lang="he-IL"/>
              <a:pPr>
                <a:defRPr/>
              </a:pPr>
              <a:t>‹#›</a:t>
            </a:fld>
            <a:endParaRPr lang="he-I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75D7EC30-E464-4FF1-88BD-9CAE037EE69E}"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FFD95993-6865-476E-BE3E-893B4F6E53FC}"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40DFFB-8422-424F-B034-3AED969C97B7}" type="datetimeFigureOut">
              <a:rPr lang="he-IL"/>
              <a:pPr>
                <a:defRPr/>
              </a:pPr>
              <a:t>א'/שבט/תשע"ג</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DCCC8939-5858-4FF7-9326-DE362C0242C9}" type="slidenum">
              <a:rPr lang="he-IL"/>
              <a:pPr>
                <a:defRPr/>
              </a:pPr>
              <a:t>‹#›</a:t>
            </a:fld>
            <a:endParaRPr lang="he-I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E2A979F4-E72A-4855-B3A6-832F6D1C130E}" type="datetimeFigureOut">
              <a:rPr lang="he-IL"/>
              <a:pPr>
                <a:defRPr/>
              </a:pPr>
              <a:t>א'/שבט/תשע"ג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A148C799-BCBC-45C3-B9C5-E39F92B9AE9B}" type="slidenum">
              <a:rPr lang="he-IL"/>
              <a:pPr>
                <a:defRPr/>
              </a:pPr>
              <a:t>‹#›</a:t>
            </a:fld>
            <a:endParaRPr lang="he-I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D4F80340-955B-4032-8A59-22CC5DAEB7F7}" type="datetimeFigureOut">
              <a:rPr lang="he-IL"/>
              <a:pPr>
                <a:defRPr/>
              </a:pPr>
              <a:t>א'/שבט/תשע"ג</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34F33004-CB4E-41BE-A8F7-511B4931DCA2}" type="slidenum">
              <a:rPr lang="he-IL"/>
              <a:pPr>
                <a:defRPr/>
              </a:pPr>
              <a:t>‹#›</a:t>
            </a:fld>
            <a:endParaRPr lang="he-I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CDC015DF-67E2-46A6-9441-9B8C6E8B6752}" type="datetimeFigureOut">
              <a:rPr lang="he-IL"/>
              <a:pPr>
                <a:defRPr/>
              </a:pPr>
              <a:t>א'/שבט/תשע"ג</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5ACA4313-610B-4253-900A-D2B71D6DBA76}" type="slidenum">
              <a:rPr lang="he-IL"/>
              <a:pPr>
                <a:defRPr/>
              </a:pPr>
              <a:t>‹#›</a:t>
            </a:fld>
            <a:endParaRPr lang="he-I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2D875D3C-C859-4E30-9974-F2DB044FB020}" type="datetimeFigureOut">
              <a:rPr lang="he-IL"/>
              <a:pPr>
                <a:defRPr/>
              </a:pPr>
              <a:t>א'/שבט/תשע"ג</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ED432B2E-8FC2-4843-B005-B23B70065FBA}" type="slidenum">
              <a:rPr lang="he-IL"/>
              <a:pPr>
                <a:defRPr/>
              </a:pPr>
              <a:t>‹#›</a:t>
            </a:fld>
            <a:endParaRPr lang="he-I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28E7CCAE-65E8-4B57-A552-94A82D64914E}" type="datetimeFigureOut">
              <a:rPr lang="he-IL"/>
              <a:pPr>
                <a:defRPr/>
              </a:pPr>
              <a:t>א'/שבט/תשע"ג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3A274C0D-A710-406E-ADAD-9611191B8212}" type="slidenum">
              <a:rPr lang="he-IL"/>
              <a:pPr>
                <a:defRPr/>
              </a:pPr>
              <a:t>‹#›</a:t>
            </a:fld>
            <a:endParaRPr lang="he-I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BF9383A3-8B0A-4FEF-AC88-4A2222BE645E}" type="datetimeFigureOut">
              <a:rPr lang="he-IL"/>
              <a:pPr>
                <a:defRPr/>
              </a:pPr>
              <a:t>א'/שבט/תשע"ג</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339C115D-D3E5-4A08-AE6E-9E6E9F498497}" type="slidenum">
              <a:rPr lang="he-IL"/>
              <a:pPr>
                <a:defRPr/>
              </a:pPr>
              <a:t>‹#›</a:t>
            </a:fld>
            <a:endParaRPr lang="he-I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77361A20-41D6-470B-B8F5-1AF546327370}"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C988810D-B4FA-4791-9283-456B520F6AEA}" type="slidenum">
              <a:rPr lang="he-IL"/>
              <a:pPr>
                <a:defRPr/>
              </a:pPr>
              <a:t>‹#›</a:t>
            </a:fld>
            <a:endParaRPr lang="he-I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3875CBC-A128-4F17-9B24-D12194115777}"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8C4DB15-6B7C-466F-927C-DFF49657345A}" type="slidenum">
              <a:rPr lang="he-IL"/>
              <a:pPr>
                <a:defRPr/>
              </a:pPr>
              <a:t>‹#›</a:t>
            </a:fld>
            <a:endParaRPr lang="he-I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2">
        <a:schemeClr val="bg1"/>
      </p:bgRef>
    </p:bg>
    <p:spTree>
      <p:nvGrpSpPr>
        <p:cNvPr id="1" name=""/>
        <p:cNvGrpSpPr/>
        <p:nvPr/>
      </p:nvGrpSpPr>
      <p:grpSpPr>
        <a:xfrm>
          <a:off x="0" y="0"/>
          <a:ext cx="0" cy="0"/>
          <a:chOff x="0" y="0"/>
          <a:chExt cx="0" cy="0"/>
        </a:xfrm>
      </p:grpSpPr>
      <p:sp>
        <p:nvSpPr>
          <p:cNvPr id="4" name="מלבן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מחבר ישר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כותרת 11"/>
          <p:cNvSpPr>
            <a:spLocks noGrp="1"/>
          </p:cNvSpPr>
          <p:nvPr>
            <p:ph type="ctrTitle"/>
          </p:nvPr>
        </p:nvSpPr>
        <p:spPr>
          <a:xfrm>
            <a:off x="3366868" y="533400"/>
            <a:ext cx="5105400" cy="2868168"/>
          </a:xfrm>
        </p:spPr>
        <p:txBody>
          <a:bodyPr>
            <a:noAutofit/>
          </a:bodyPr>
          <a:lstStyle>
            <a:lvl1pPr algn="r">
              <a:defRPr sz="4200" b="1"/>
            </a:lvl1pPr>
            <a:extLst/>
          </a:lstStyle>
          <a:p>
            <a:r>
              <a:rPr lang="he-IL" smtClean="0"/>
              <a:t>לחץ כדי לערוך סגנון כותרת של תבנית בסיס</a:t>
            </a:r>
            <a:endParaRPr lang="en-US"/>
          </a:p>
        </p:txBody>
      </p:sp>
      <p:sp>
        <p:nvSpPr>
          <p:cNvPr id="25" name="כותרת משנה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smtClean="0"/>
              <a:t>לחץ כדי לערוך סגנון כותרת משנה של תבנית בסיס</a:t>
            </a:r>
            <a:endParaRPr lang="en-US"/>
          </a:p>
        </p:txBody>
      </p:sp>
      <p:sp>
        <p:nvSpPr>
          <p:cNvPr id="6" name="מציין מיקום של תאריך 30"/>
          <p:cNvSpPr>
            <a:spLocks noGrp="1"/>
          </p:cNvSpPr>
          <p:nvPr>
            <p:ph type="dt" sz="half" idx="10"/>
          </p:nvPr>
        </p:nvSpPr>
        <p:spPr>
          <a:xfrm>
            <a:off x="5870575" y="6557963"/>
            <a:ext cx="2003425" cy="227012"/>
          </a:xfrm>
        </p:spPr>
        <p:txBody>
          <a:bodyPr/>
          <a:lstStyle>
            <a:lvl1pPr>
              <a:defRPr lang="en-US" smtClean="0">
                <a:solidFill>
                  <a:prstClr val="black">
                    <a:tint val="75000"/>
                  </a:prstClr>
                </a:solidFill>
              </a:defRPr>
            </a:lvl1pPr>
            <a:extLst/>
          </a:lstStyle>
          <a:p>
            <a:pPr>
              <a:defRPr/>
            </a:pPr>
            <a:fld id="{2A75C370-041C-4F44-B546-4E84E16ABC38}" type="datetimeFigureOut">
              <a:rPr lang="he-IL"/>
              <a:pPr>
                <a:defRPr/>
              </a:pPr>
              <a:t>א'/שבט/תשע"ג</a:t>
            </a:fld>
            <a:endParaRPr lang="he-IL"/>
          </a:p>
        </p:txBody>
      </p:sp>
      <p:sp>
        <p:nvSpPr>
          <p:cNvPr id="7" name="מציין מיקום של כותרת תחתונה 17"/>
          <p:cNvSpPr>
            <a:spLocks noGrp="1"/>
          </p:cNvSpPr>
          <p:nvPr>
            <p:ph type="ftr" sz="quarter" idx="11"/>
          </p:nvPr>
        </p:nvSpPr>
        <p:spPr>
          <a:xfrm>
            <a:off x="2819400" y="6557963"/>
            <a:ext cx="2927350" cy="228600"/>
          </a:xfrm>
        </p:spPr>
        <p:txBody>
          <a:bodyPr/>
          <a:lstStyle>
            <a:lvl1pPr>
              <a:defRPr lang="en-US">
                <a:solidFill>
                  <a:prstClr val="black">
                    <a:tint val="75000"/>
                  </a:prstClr>
                </a:solidFill>
              </a:defRPr>
            </a:lvl1pPr>
            <a:extLst/>
          </a:lstStyle>
          <a:p>
            <a:pPr>
              <a:defRPr/>
            </a:pPr>
            <a:endParaRPr lang="he-IL"/>
          </a:p>
        </p:txBody>
      </p:sp>
      <p:sp>
        <p:nvSpPr>
          <p:cNvPr id="8" name="מציין מיקום של מספר שקופית 28"/>
          <p:cNvSpPr>
            <a:spLocks noGrp="1"/>
          </p:cNvSpPr>
          <p:nvPr>
            <p:ph type="sldNum" sz="quarter" idx="12"/>
          </p:nvPr>
        </p:nvSpPr>
        <p:spPr>
          <a:xfrm>
            <a:off x="7880350" y="6556375"/>
            <a:ext cx="588963" cy="228600"/>
          </a:xfrm>
        </p:spPr>
        <p:txBody>
          <a:bodyPr/>
          <a:lstStyle>
            <a:lvl1pPr>
              <a:defRPr lang="en-US" smtClean="0">
                <a:solidFill>
                  <a:prstClr val="black">
                    <a:tint val="75000"/>
                  </a:prstClr>
                </a:solidFill>
              </a:defRPr>
            </a:lvl1pPr>
            <a:extLst/>
          </a:lstStyle>
          <a:p>
            <a:pPr>
              <a:defRPr/>
            </a:pPr>
            <a:fld id="{51D7A988-40F6-4553-88D6-9B14DAFDB6C5}" type="slidenum">
              <a:rPr lang="he-IL"/>
              <a:pPr>
                <a:defRPr/>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6"/>
          <p:cNvSpPr>
            <a:spLocks noGrp="1"/>
          </p:cNvSpPr>
          <p:nvPr>
            <p:ph type="dt" sz="half" idx="10"/>
          </p:nvPr>
        </p:nvSpPr>
        <p:spPr/>
        <p:txBody>
          <a:bodyPr/>
          <a:lstStyle>
            <a:lvl1pPr>
              <a:defRPr/>
            </a:lvl1pPr>
          </a:lstStyle>
          <a:p>
            <a:pPr>
              <a:defRPr/>
            </a:pPr>
            <a:fld id="{3278CAAF-777F-4987-8A70-C2A4306CB15F}" type="datetimeFigureOut">
              <a:rPr lang="he-IL"/>
              <a:pPr>
                <a:defRPr/>
              </a:pPr>
              <a:t>א'/שבט/תשע"ג</a:t>
            </a:fld>
            <a:endParaRPr lang="he-IL"/>
          </a:p>
        </p:txBody>
      </p:sp>
      <p:sp>
        <p:nvSpPr>
          <p:cNvPr id="5"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5"/>
          <p:cNvSpPr>
            <a:spLocks noGrp="1"/>
          </p:cNvSpPr>
          <p:nvPr>
            <p:ph type="sldNum" sz="quarter" idx="12"/>
          </p:nvPr>
        </p:nvSpPr>
        <p:spPr/>
        <p:txBody>
          <a:bodyPr/>
          <a:lstStyle>
            <a:lvl1pPr>
              <a:defRPr/>
            </a:lvl1pPr>
          </a:lstStyle>
          <a:p>
            <a:pPr>
              <a:defRPr/>
            </a:pPr>
            <a:fld id="{F4D89D40-526B-4DF3-BF3A-101F783F7B3D}"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1E24B36C-8DE0-4462-8B6E-F841FA38234A}" type="datetimeFigureOut">
              <a:rPr lang="he-IL"/>
              <a:pPr>
                <a:defRPr/>
              </a:pPr>
              <a:t>א'/שבט/תשע"ג</a:t>
            </a:fld>
            <a:endParaRPr lang="he-IL"/>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he-IL"/>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4AAAFCAF-0B03-4299-BEF2-DEA904512153}" type="slidenum">
              <a:rPr lang="he-IL"/>
              <a:pPr>
                <a:defRPr/>
              </a:pPr>
              <a:t>‹#›</a:t>
            </a:fld>
            <a:endParaRPr lang="he-I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2821837"/>
            <a:ext cx="6255488" cy="1362075"/>
          </a:xfrm>
        </p:spPr>
        <p:txBody>
          <a:bodyPr anchor="t"/>
          <a:lstStyle>
            <a:lvl1pPr algn="r">
              <a:buNone/>
              <a:defRPr sz="4200" b="1" cap="all"/>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a:xfrm>
            <a:off x="4724400" y="6556375"/>
            <a:ext cx="2001838" cy="227013"/>
          </a:xfrm>
        </p:spPr>
        <p:txBody>
          <a:bodyPr/>
          <a:lstStyle>
            <a:lvl1pPr>
              <a:defRPr smtClean="0">
                <a:solidFill>
                  <a:prstClr val="black">
                    <a:tint val="75000"/>
                  </a:prstClr>
                </a:solidFill>
              </a:defRPr>
            </a:lvl1pPr>
            <a:extLst/>
          </a:lstStyle>
          <a:p>
            <a:pPr>
              <a:defRPr/>
            </a:pPr>
            <a:fld id="{5A5858C7-7589-402E-BC47-DD0FF7AD76F6}"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a:xfrm>
            <a:off x="1735138" y="6556375"/>
            <a:ext cx="2895600" cy="228600"/>
          </a:xfrm>
        </p:spPr>
        <p:txBody>
          <a:bodyPr/>
          <a:lstStyle>
            <a:lvl1pPr>
              <a:defRPr>
                <a:solidFill>
                  <a:prstClr val="black">
                    <a:tint val="75000"/>
                  </a:prstClr>
                </a:solidFill>
              </a:defRPr>
            </a:lvl1pPr>
            <a:extLst/>
          </a:lstStyle>
          <a:p>
            <a:pPr>
              <a:defRPr/>
            </a:pPr>
            <a:endParaRPr lang="he-IL"/>
          </a:p>
        </p:txBody>
      </p:sp>
      <p:sp>
        <p:nvSpPr>
          <p:cNvPr id="6" name="מציין מיקום של מספר שקופית 5"/>
          <p:cNvSpPr>
            <a:spLocks noGrp="1"/>
          </p:cNvSpPr>
          <p:nvPr>
            <p:ph type="sldNum" sz="quarter" idx="12"/>
          </p:nvPr>
        </p:nvSpPr>
        <p:spPr>
          <a:xfrm>
            <a:off x="6734175" y="6554788"/>
            <a:ext cx="587375" cy="228600"/>
          </a:xfrm>
        </p:spPr>
        <p:txBody>
          <a:bodyPr/>
          <a:lstStyle>
            <a:lvl1pPr>
              <a:defRPr/>
            </a:lvl1pPr>
            <a:extLst/>
          </a:lstStyle>
          <a:p>
            <a:pPr>
              <a:defRPr/>
            </a:pPr>
            <a:fld id="{6F38ADF7-1041-4F46-A0C9-7FF8EB895ACA}" type="slidenum">
              <a:rPr lang="he-IL"/>
              <a:pPr>
                <a:defRPr/>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extLst/>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26"/>
          <p:cNvSpPr>
            <a:spLocks noGrp="1"/>
          </p:cNvSpPr>
          <p:nvPr>
            <p:ph type="dt" sz="half" idx="10"/>
          </p:nvPr>
        </p:nvSpPr>
        <p:spPr/>
        <p:txBody>
          <a:bodyPr/>
          <a:lstStyle>
            <a:lvl1pPr>
              <a:defRPr/>
            </a:lvl1pPr>
          </a:lstStyle>
          <a:p>
            <a:pPr>
              <a:defRPr/>
            </a:pPr>
            <a:fld id="{DB145433-EA3D-44F1-B8A0-9262616505EC}" type="datetimeFigureOut">
              <a:rPr lang="he-IL"/>
              <a:pPr>
                <a:defRPr/>
              </a:pPr>
              <a:t>א'/שבט/תשע"ג</a:t>
            </a:fld>
            <a:endParaRPr lang="he-IL"/>
          </a:p>
        </p:txBody>
      </p:sp>
      <p:sp>
        <p:nvSpPr>
          <p:cNvPr id="6"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15"/>
          <p:cNvSpPr>
            <a:spLocks noGrp="1"/>
          </p:cNvSpPr>
          <p:nvPr>
            <p:ph type="sldNum" sz="quarter" idx="12"/>
          </p:nvPr>
        </p:nvSpPr>
        <p:spPr/>
        <p:txBody>
          <a:bodyPr/>
          <a:lstStyle>
            <a:lvl1pPr>
              <a:defRPr/>
            </a:lvl1pPr>
          </a:lstStyle>
          <a:p>
            <a:pPr>
              <a:defRPr/>
            </a:pPr>
            <a:fld id="{001F4770-446D-45F5-90B7-86BF874E5FDB}" type="slidenum">
              <a:rPr lang="he-IL"/>
              <a:pPr>
                <a:defRPr/>
              </a:pPr>
              <a:t>‹#›</a:t>
            </a:fld>
            <a:endParaRPr lang="he-I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lvl1pPr>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26"/>
          <p:cNvSpPr>
            <a:spLocks noGrp="1"/>
          </p:cNvSpPr>
          <p:nvPr>
            <p:ph type="dt" sz="half" idx="10"/>
          </p:nvPr>
        </p:nvSpPr>
        <p:spPr/>
        <p:txBody>
          <a:bodyPr/>
          <a:lstStyle>
            <a:lvl1pPr>
              <a:defRPr/>
            </a:lvl1pPr>
          </a:lstStyle>
          <a:p>
            <a:pPr>
              <a:defRPr/>
            </a:pPr>
            <a:fld id="{682BC4D8-84E1-42B1-AAE0-A39163F74FC2}" type="datetimeFigureOut">
              <a:rPr lang="he-IL"/>
              <a:pPr>
                <a:defRPr/>
              </a:pPr>
              <a:t>א'/שבט/תשע"ג</a:t>
            </a:fld>
            <a:endParaRPr lang="he-IL"/>
          </a:p>
        </p:txBody>
      </p:sp>
      <p:sp>
        <p:nvSpPr>
          <p:cNvPr id="8"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15"/>
          <p:cNvSpPr>
            <a:spLocks noGrp="1"/>
          </p:cNvSpPr>
          <p:nvPr>
            <p:ph type="sldNum" sz="quarter" idx="12"/>
          </p:nvPr>
        </p:nvSpPr>
        <p:spPr/>
        <p:txBody>
          <a:bodyPr/>
          <a:lstStyle>
            <a:lvl1pPr>
              <a:defRPr/>
            </a:lvl1pPr>
          </a:lstStyle>
          <a:p>
            <a:pPr>
              <a:defRPr/>
            </a:pPr>
            <a:fld id="{91E9931F-1BF4-4CB4-A89C-4A4C502DFE88}" type="slidenum">
              <a:rPr lang="he-IL"/>
              <a:pPr>
                <a:defRPr/>
              </a:pPr>
              <a:t>‹#›</a:t>
            </a:fld>
            <a:endParaRPr lang="he-IL"/>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extLst/>
          </a:lstStyle>
          <a:p>
            <a:r>
              <a:rPr lang="he-IL" smtClean="0"/>
              <a:t>לחץ כדי לערוך סגנון כותרת של תבנית בסיס</a:t>
            </a:r>
            <a:endParaRPr lang="en-US"/>
          </a:p>
        </p:txBody>
      </p:sp>
      <p:sp>
        <p:nvSpPr>
          <p:cNvPr id="3" name="מציין מיקום של תאריך 26"/>
          <p:cNvSpPr>
            <a:spLocks noGrp="1"/>
          </p:cNvSpPr>
          <p:nvPr>
            <p:ph type="dt" sz="half" idx="10"/>
          </p:nvPr>
        </p:nvSpPr>
        <p:spPr/>
        <p:txBody>
          <a:bodyPr/>
          <a:lstStyle>
            <a:lvl1pPr>
              <a:defRPr/>
            </a:lvl1pPr>
          </a:lstStyle>
          <a:p>
            <a:pPr>
              <a:defRPr/>
            </a:pPr>
            <a:fld id="{9A535A52-9C1A-4E59-A054-50252BE70A4A}" type="datetimeFigureOut">
              <a:rPr lang="he-IL"/>
              <a:pPr>
                <a:defRPr/>
              </a:pPr>
              <a:t>א'/שבט/תשע"ג</a:t>
            </a:fld>
            <a:endParaRPr lang="he-IL"/>
          </a:p>
        </p:txBody>
      </p:sp>
      <p:sp>
        <p:nvSpPr>
          <p:cNvPr id="4"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15"/>
          <p:cNvSpPr>
            <a:spLocks noGrp="1"/>
          </p:cNvSpPr>
          <p:nvPr>
            <p:ph type="sldNum" sz="quarter" idx="12"/>
          </p:nvPr>
        </p:nvSpPr>
        <p:spPr/>
        <p:txBody>
          <a:bodyPr/>
          <a:lstStyle>
            <a:lvl1pPr>
              <a:defRPr/>
            </a:lvl1pPr>
          </a:lstStyle>
          <a:p>
            <a:pPr>
              <a:defRPr/>
            </a:pPr>
            <a:fld id="{2888C676-A88A-4A63-9F90-6B5A0C62C448}" type="slidenum">
              <a:rPr lang="he-IL"/>
              <a:pPr>
                <a:defRPr/>
              </a:pPr>
              <a:t>‹#›</a:t>
            </a:fld>
            <a:endParaRPr lang="he-I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26"/>
          <p:cNvSpPr>
            <a:spLocks noGrp="1"/>
          </p:cNvSpPr>
          <p:nvPr>
            <p:ph type="dt" sz="half" idx="10"/>
          </p:nvPr>
        </p:nvSpPr>
        <p:spPr/>
        <p:txBody>
          <a:bodyPr/>
          <a:lstStyle>
            <a:lvl1pPr>
              <a:defRPr/>
            </a:lvl1pPr>
          </a:lstStyle>
          <a:p>
            <a:pPr>
              <a:defRPr/>
            </a:pPr>
            <a:fld id="{DCE83D12-E0E7-4DD8-A596-598E1170ADAC}" type="datetimeFigureOut">
              <a:rPr lang="he-IL"/>
              <a:pPr>
                <a:defRPr/>
              </a:pPr>
              <a:t>א'/שבט/תשע"ג</a:t>
            </a:fld>
            <a:endParaRPr lang="he-IL"/>
          </a:p>
        </p:txBody>
      </p:sp>
      <p:sp>
        <p:nvSpPr>
          <p:cNvPr id="3"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15"/>
          <p:cNvSpPr>
            <a:spLocks noGrp="1"/>
          </p:cNvSpPr>
          <p:nvPr>
            <p:ph type="sldNum" sz="quarter" idx="12"/>
          </p:nvPr>
        </p:nvSpPr>
        <p:spPr/>
        <p:txBody>
          <a:bodyPr/>
          <a:lstStyle>
            <a:lvl1pPr>
              <a:defRPr/>
            </a:lvl1pPr>
          </a:lstStyle>
          <a:p>
            <a:pPr>
              <a:defRPr/>
            </a:pPr>
            <a:fld id="{574E9D3B-E4B3-4B10-928A-37DE57E179AE}" type="slidenum">
              <a:rPr lang="he-IL"/>
              <a:pPr>
                <a:defRPr/>
              </a:pPr>
              <a:t>‹#›</a:t>
            </a:fld>
            <a:endParaRPr lang="he-I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28600"/>
            <a:ext cx="5897880" cy="1173480"/>
          </a:xfrm>
        </p:spPr>
        <p:txBody>
          <a:bodyPr/>
          <a:lstStyle>
            <a:lvl1pPr algn="l">
              <a:buNone/>
              <a:defRPr lang="en-US" sz="2400" baseline="0" smtClean="0"/>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26"/>
          <p:cNvSpPr>
            <a:spLocks noGrp="1"/>
          </p:cNvSpPr>
          <p:nvPr>
            <p:ph type="dt" sz="half" idx="10"/>
          </p:nvPr>
        </p:nvSpPr>
        <p:spPr/>
        <p:txBody>
          <a:bodyPr/>
          <a:lstStyle>
            <a:lvl1pPr>
              <a:defRPr/>
            </a:lvl1pPr>
          </a:lstStyle>
          <a:p>
            <a:pPr>
              <a:defRPr/>
            </a:pPr>
            <a:fld id="{6204076C-C959-445E-A904-6A65FFE332C3}" type="datetimeFigureOut">
              <a:rPr lang="he-IL"/>
              <a:pPr>
                <a:defRPr/>
              </a:pPr>
              <a:t>א'/שבט/תשע"ג</a:t>
            </a:fld>
            <a:endParaRPr lang="he-IL"/>
          </a:p>
        </p:txBody>
      </p:sp>
      <p:sp>
        <p:nvSpPr>
          <p:cNvPr id="6"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15"/>
          <p:cNvSpPr>
            <a:spLocks noGrp="1"/>
          </p:cNvSpPr>
          <p:nvPr>
            <p:ph type="sldNum" sz="quarter" idx="12"/>
          </p:nvPr>
        </p:nvSpPr>
        <p:spPr/>
        <p:txBody>
          <a:bodyPr/>
          <a:lstStyle>
            <a:lvl1pPr>
              <a:defRPr/>
            </a:lvl1pPr>
          </a:lstStyle>
          <a:p>
            <a:pPr>
              <a:defRPr/>
            </a:pPr>
            <a:fld id="{1207A9C6-3DF8-40F6-9E54-F2FAA630A659}" type="slidenum">
              <a:rPr lang="he-IL"/>
              <a:pPr>
                <a:defRPr/>
              </a:pPr>
              <a:t>‹#›</a:t>
            </a:fld>
            <a:endParaRPr lang="he-I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2"/>
      </p:bgRef>
    </p:bg>
    <p:spTree>
      <p:nvGrpSpPr>
        <p:cNvPr id="1" name=""/>
        <p:cNvGrpSpPr/>
        <p:nvPr/>
      </p:nvGrpSpPr>
      <p:grpSpPr>
        <a:xfrm>
          <a:off x="0" y="0"/>
          <a:ext cx="0" cy="0"/>
          <a:chOff x="0" y="0"/>
          <a:chExt cx="0" cy="0"/>
        </a:xfrm>
      </p:grpSpPr>
      <p:sp>
        <p:nvSpPr>
          <p:cNvPr id="5" name="מלבן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מלבן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כותרת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he-IL" smtClean="0"/>
              <a:t>לחץ כדי לערוך סגנון כותרת של תבנית בסיס</a:t>
            </a:r>
            <a:endParaRPr lang="en-US" dirty="0"/>
          </a:p>
        </p:txBody>
      </p:sp>
      <p:sp>
        <p:nvSpPr>
          <p:cNvPr id="4" name="מציין מיקום טקסט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he-IL" smtClean="0"/>
              <a:t>לחץ כדי לערוך סגנונות טקסט של תבנית בסיס</a:t>
            </a:r>
          </a:p>
        </p:txBody>
      </p:sp>
      <p:sp>
        <p:nvSpPr>
          <p:cNvPr id="10" name="מציין מיקום של תמונה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he-IL" noProof="0" smtClean="0"/>
              <a:t>לחץ על הסמל כדי להוסיף תמונה</a:t>
            </a:r>
            <a:endParaRPr lang="en-US" noProof="0" dirty="0"/>
          </a:p>
        </p:txBody>
      </p:sp>
      <p:sp>
        <p:nvSpPr>
          <p:cNvPr id="7" name="מציין מיקום של תאריך 4"/>
          <p:cNvSpPr>
            <a:spLocks noGrp="1"/>
          </p:cNvSpPr>
          <p:nvPr>
            <p:ph type="dt" sz="half" idx="10"/>
          </p:nvPr>
        </p:nvSpPr>
        <p:spPr/>
        <p:txBody>
          <a:bodyPr/>
          <a:lstStyle>
            <a:lvl1pPr>
              <a:defRPr/>
            </a:lvl1pPr>
            <a:extLst/>
          </a:lstStyle>
          <a:p>
            <a:pPr>
              <a:defRPr/>
            </a:pPr>
            <a:fld id="{62CC4472-3548-4C7E-B696-F0F9A2DFC859}" type="datetimeFigureOut">
              <a:rPr lang="he-IL"/>
              <a:pPr>
                <a:defRPr/>
              </a:pPr>
              <a:t>א'/שבט/תשע"ג</a:t>
            </a:fld>
            <a:endParaRPr lang="he-IL"/>
          </a:p>
        </p:txBody>
      </p:sp>
      <p:sp>
        <p:nvSpPr>
          <p:cNvPr id="8" name="מציין מיקום של כותרת תחתונה 5"/>
          <p:cNvSpPr>
            <a:spLocks noGrp="1"/>
          </p:cNvSpPr>
          <p:nvPr>
            <p:ph type="ftr" sz="quarter" idx="11"/>
          </p:nvPr>
        </p:nvSpPr>
        <p:spPr/>
        <p:txBody>
          <a:bodyPr/>
          <a:lstStyle>
            <a:lvl1pPr>
              <a:defRPr/>
            </a:lvl1pPr>
            <a:extLst/>
          </a:lstStyle>
          <a:p>
            <a:pPr>
              <a:defRPr/>
            </a:pPr>
            <a:endParaRPr lang="he-IL"/>
          </a:p>
        </p:txBody>
      </p:sp>
      <p:sp>
        <p:nvSpPr>
          <p:cNvPr id="9" name="מציין מיקום של מספר שקופית 6"/>
          <p:cNvSpPr>
            <a:spLocks noGrp="1"/>
          </p:cNvSpPr>
          <p:nvPr>
            <p:ph type="sldNum" sz="quarter" idx="12"/>
          </p:nvPr>
        </p:nvSpPr>
        <p:spPr/>
        <p:txBody>
          <a:bodyPr/>
          <a:lstStyle>
            <a:lvl1pPr>
              <a:defRPr/>
            </a:lvl1pPr>
            <a:extLst/>
          </a:lstStyle>
          <a:p>
            <a:pPr>
              <a:defRPr/>
            </a:pPr>
            <a:fld id="{A6BF83C7-29AD-4072-B941-F76FB0B556F7}" type="slidenum">
              <a:rPr lang="he-IL"/>
              <a:pPr>
                <a:defRPr/>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6"/>
          <p:cNvSpPr>
            <a:spLocks noGrp="1"/>
          </p:cNvSpPr>
          <p:nvPr>
            <p:ph type="dt" sz="half" idx="10"/>
          </p:nvPr>
        </p:nvSpPr>
        <p:spPr/>
        <p:txBody>
          <a:bodyPr/>
          <a:lstStyle>
            <a:lvl1pPr>
              <a:defRPr/>
            </a:lvl1pPr>
          </a:lstStyle>
          <a:p>
            <a:pPr>
              <a:defRPr/>
            </a:pPr>
            <a:fld id="{F1F984A4-040C-481A-B87B-E20015D7E727}" type="datetimeFigureOut">
              <a:rPr lang="he-IL"/>
              <a:pPr>
                <a:defRPr/>
              </a:pPr>
              <a:t>א'/שבט/תשע"ג</a:t>
            </a:fld>
            <a:endParaRPr lang="he-IL"/>
          </a:p>
        </p:txBody>
      </p:sp>
      <p:sp>
        <p:nvSpPr>
          <p:cNvPr id="5" name="מציין מיקום של כותרת תחתונה 3"/>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15"/>
          <p:cNvSpPr>
            <a:spLocks noGrp="1"/>
          </p:cNvSpPr>
          <p:nvPr>
            <p:ph type="sldNum" sz="quarter" idx="12"/>
          </p:nvPr>
        </p:nvSpPr>
        <p:spPr/>
        <p:txBody>
          <a:bodyPr/>
          <a:lstStyle>
            <a:lvl1pPr>
              <a:defRPr/>
            </a:lvl1pPr>
          </a:lstStyle>
          <a:p>
            <a:pPr>
              <a:defRPr/>
            </a:pPr>
            <a:fld id="{E0408FB2-954A-4B00-AF40-F1B313D7785F}" type="slidenum">
              <a:rPr lang="he-IL"/>
              <a:pPr>
                <a:defRPr/>
              </a:pPr>
              <a:t>‹#›</a:t>
            </a:fld>
            <a:endParaRPr lang="he-I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53200" y="274955"/>
            <a:ext cx="1524000" cy="5851525"/>
          </a:xfrm>
        </p:spPr>
        <p:txBody>
          <a:bodyPr vert="eaVert" anchor="t"/>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42"/>
            <a:ext cx="6019800" cy="5851525"/>
          </a:xfrm>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a:xfrm>
            <a:off x="4243388" y="6557963"/>
            <a:ext cx="2001837" cy="227012"/>
          </a:xfrm>
        </p:spPr>
        <p:txBody>
          <a:bodyPr/>
          <a:lstStyle>
            <a:lvl1pPr>
              <a:defRPr/>
            </a:lvl1pPr>
            <a:extLst/>
          </a:lstStyle>
          <a:p>
            <a:pPr>
              <a:defRPr/>
            </a:pPr>
            <a:fld id="{D89E5DD7-B7D4-4FE1-992D-B37D6821C0F2}" type="datetimeFigureOut">
              <a:rPr lang="he-IL"/>
              <a:pPr>
                <a:defRPr/>
              </a:pPr>
              <a:t>א'/שבט/תשע"ג</a:t>
            </a:fld>
            <a:endParaRPr lang="he-IL"/>
          </a:p>
        </p:txBody>
      </p:sp>
      <p:sp>
        <p:nvSpPr>
          <p:cNvPr id="5" name="מציין מיקום של כותרת תחתונה 4"/>
          <p:cNvSpPr>
            <a:spLocks noGrp="1"/>
          </p:cNvSpPr>
          <p:nvPr>
            <p:ph type="ftr" sz="quarter" idx="11"/>
          </p:nvPr>
        </p:nvSpPr>
        <p:spPr>
          <a:xfrm>
            <a:off x="457200" y="6556375"/>
            <a:ext cx="3657600" cy="228600"/>
          </a:xfrm>
        </p:spPr>
        <p:txBody>
          <a:bodyPr/>
          <a:lstStyle>
            <a:lvl1pPr>
              <a:defRPr/>
            </a:lvl1pPr>
            <a:extLst/>
          </a:lstStyle>
          <a:p>
            <a:pPr>
              <a:defRPr/>
            </a:pPr>
            <a:endParaRPr lang="he-IL"/>
          </a:p>
        </p:txBody>
      </p:sp>
      <p:sp>
        <p:nvSpPr>
          <p:cNvPr id="6" name="מציין מיקום של מספר שקופית 5"/>
          <p:cNvSpPr>
            <a:spLocks noGrp="1"/>
          </p:cNvSpPr>
          <p:nvPr>
            <p:ph type="sldNum" sz="quarter" idx="12"/>
          </p:nvPr>
        </p:nvSpPr>
        <p:spPr>
          <a:xfrm>
            <a:off x="6254750" y="6553200"/>
            <a:ext cx="587375" cy="228600"/>
          </a:xfrm>
        </p:spPr>
        <p:txBody>
          <a:bodyPr/>
          <a:lstStyle>
            <a:lvl1pPr>
              <a:defRPr smtClean="0">
                <a:solidFill>
                  <a:prstClr val="black">
                    <a:tint val="75000"/>
                  </a:prstClr>
                </a:solidFill>
              </a:defRPr>
            </a:lvl1pPr>
            <a:extLst/>
          </a:lstStyle>
          <a:p>
            <a:pPr>
              <a:defRPr/>
            </a:pPr>
            <a:fld id="{FA6C788F-7381-4C90-B919-07C64F8FD48B}" type="slidenum">
              <a:rPr lang="he-IL"/>
              <a:pPr>
                <a:defRPr/>
              </a:pPr>
              <a:t>‹#›</a:t>
            </a:fld>
            <a:endParaRPr lang="he-I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אליפסה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אליפסה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כותרת 13"/>
          <p:cNvSpPr>
            <a:spLocks noGrp="1"/>
          </p:cNvSpPr>
          <p:nvPr>
            <p:ph type="ctrTitle"/>
          </p:nvPr>
        </p:nvSpPr>
        <p:spPr>
          <a:xfrm>
            <a:off x="1432560" y="359898"/>
            <a:ext cx="7406640" cy="1472184"/>
          </a:xfrm>
        </p:spPr>
        <p:txBody>
          <a:bodyPr anchor="b"/>
          <a:lstStyle>
            <a:lvl1pPr algn="l">
              <a:defRPr/>
            </a:lvl1pPr>
            <a:extLst/>
          </a:lstStyle>
          <a:p>
            <a:r>
              <a:rPr lang="he-IL" smtClean="0"/>
              <a:t>לחץ כדי לערוך סגנון כותרת של תבנית בסיס</a:t>
            </a:r>
            <a:endParaRPr lang="en-US"/>
          </a:p>
        </p:txBody>
      </p:sp>
      <p:sp>
        <p:nvSpPr>
          <p:cNvPr id="22" name="כותרת משנה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smtClean="0"/>
              <a:t>לחץ כדי לערוך סגנון כותרת משנה של תבנית בסיס</a:t>
            </a:r>
            <a:endParaRPr lang="en-US"/>
          </a:p>
        </p:txBody>
      </p:sp>
      <p:sp>
        <p:nvSpPr>
          <p:cNvPr id="6" name="מציין מיקום של תאריך 6"/>
          <p:cNvSpPr>
            <a:spLocks noGrp="1"/>
          </p:cNvSpPr>
          <p:nvPr>
            <p:ph type="dt" sz="half" idx="10"/>
          </p:nvPr>
        </p:nvSpPr>
        <p:spPr/>
        <p:txBody>
          <a:bodyPr/>
          <a:lstStyle>
            <a:lvl1pPr>
              <a:defRPr/>
            </a:lvl1pPr>
            <a:extLst/>
          </a:lstStyle>
          <a:p>
            <a:pPr>
              <a:defRPr/>
            </a:pPr>
            <a:fld id="{48C6B0AB-4C99-4267-86F6-653CB4D9DE67}" type="datetimeFigureOut">
              <a:rPr lang="he-IL"/>
              <a:pPr>
                <a:defRPr/>
              </a:pPr>
              <a:t>א'/שבט/תשע"ג</a:t>
            </a:fld>
            <a:endParaRPr lang="he-IL"/>
          </a:p>
        </p:txBody>
      </p:sp>
      <p:sp>
        <p:nvSpPr>
          <p:cNvPr id="7" name="מציין מיקום של כותרת תחתונה 19"/>
          <p:cNvSpPr>
            <a:spLocks noGrp="1"/>
          </p:cNvSpPr>
          <p:nvPr>
            <p:ph type="ftr" sz="quarter" idx="11"/>
          </p:nvPr>
        </p:nvSpPr>
        <p:spPr/>
        <p:txBody>
          <a:bodyPr/>
          <a:lstStyle>
            <a:lvl1pPr>
              <a:defRPr/>
            </a:lvl1pPr>
            <a:extLst/>
          </a:lstStyle>
          <a:p>
            <a:pPr>
              <a:defRPr/>
            </a:pPr>
            <a:endParaRPr lang="he-IL"/>
          </a:p>
        </p:txBody>
      </p:sp>
      <p:sp>
        <p:nvSpPr>
          <p:cNvPr id="8" name="מציין מיקום של מספר שקופית 9"/>
          <p:cNvSpPr>
            <a:spLocks noGrp="1"/>
          </p:cNvSpPr>
          <p:nvPr>
            <p:ph type="sldNum" sz="quarter" idx="12"/>
          </p:nvPr>
        </p:nvSpPr>
        <p:spPr/>
        <p:txBody>
          <a:bodyPr/>
          <a:lstStyle>
            <a:lvl1pPr>
              <a:defRPr/>
            </a:lvl1pPr>
            <a:extLst/>
          </a:lstStyle>
          <a:p>
            <a:pPr>
              <a:defRPr/>
            </a:pPr>
            <a:fld id="{B013F921-6740-448E-B00D-B504110A5D13}"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C571F821-74DE-4B79-929C-D4CC21B23CCB}" type="datetimeFigureOut">
              <a:rPr lang="he-IL"/>
              <a:pPr>
                <a:defRPr/>
              </a:pPr>
              <a:t>א'/שבט/תשע"ג</a:t>
            </a:fld>
            <a:endParaRPr lang="he-IL"/>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he-IL"/>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549C99C5-C83A-43E9-AC1F-AB012D9333A7}" type="slidenum">
              <a:rPr lang="he-IL"/>
              <a:pPr>
                <a:defRPr/>
              </a:pPr>
              <a:t>‹#›</a:t>
            </a:fld>
            <a:endParaRPr lang="he-I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3"/>
          <p:cNvSpPr>
            <a:spLocks noGrp="1"/>
          </p:cNvSpPr>
          <p:nvPr>
            <p:ph type="dt" sz="half" idx="10"/>
          </p:nvPr>
        </p:nvSpPr>
        <p:spPr/>
        <p:txBody>
          <a:bodyPr/>
          <a:lstStyle>
            <a:lvl1pPr>
              <a:defRPr/>
            </a:lvl1pPr>
          </a:lstStyle>
          <a:p>
            <a:pPr>
              <a:defRPr/>
            </a:pPr>
            <a:fld id="{01ED8F74-5D7F-4DFB-9151-70362FA10294}" type="datetimeFigureOut">
              <a:rPr lang="he-IL"/>
              <a:pPr>
                <a:defRPr/>
              </a:pPr>
              <a:t>א'/שבט/תשע"ג</a:t>
            </a:fld>
            <a:endParaRPr lang="he-IL"/>
          </a:p>
        </p:txBody>
      </p:sp>
      <p:sp>
        <p:nvSpPr>
          <p:cNvPr id="5" name="מציין מיקום של כותרת תחתונה 9"/>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1"/>
          <p:cNvSpPr>
            <a:spLocks noGrp="1"/>
          </p:cNvSpPr>
          <p:nvPr>
            <p:ph type="sldNum" sz="quarter" idx="12"/>
          </p:nvPr>
        </p:nvSpPr>
        <p:spPr/>
        <p:txBody>
          <a:bodyPr/>
          <a:lstStyle>
            <a:lvl1pPr>
              <a:defRPr/>
            </a:lvl1pPr>
          </a:lstStyle>
          <a:p>
            <a:pPr>
              <a:defRPr/>
            </a:pPr>
            <a:fld id="{06995788-323B-406D-BBCF-D38375356669}" type="slidenum">
              <a:rPr lang="he-IL"/>
              <a:pPr>
                <a:defRPr/>
              </a:pPr>
              <a:t>‹#›</a:t>
            </a:fld>
            <a:endParaRPr lang="he-I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מלבן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מלבן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אליפסה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אליפסה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כותרת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smtClean="0"/>
              <a:t>לחץ כדי לערוך סגנונות טקסט של תבנית בסיס</a:t>
            </a:r>
          </a:p>
        </p:txBody>
      </p:sp>
      <p:sp>
        <p:nvSpPr>
          <p:cNvPr id="8" name="מציין מיקום של תאריך 3"/>
          <p:cNvSpPr>
            <a:spLocks noGrp="1"/>
          </p:cNvSpPr>
          <p:nvPr>
            <p:ph type="dt" sz="half" idx="10"/>
          </p:nvPr>
        </p:nvSpPr>
        <p:spPr/>
        <p:txBody>
          <a:bodyPr/>
          <a:lstStyle>
            <a:lvl1pPr>
              <a:defRPr/>
            </a:lvl1pPr>
            <a:extLst/>
          </a:lstStyle>
          <a:p>
            <a:pPr>
              <a:defRPr/>
            </a:pPr>
            <a:fld id="{C94D93E4-CB84-4C5F-9602-0E4EF6A61FF9}" type="datetimeFigureOut">
              <a:rPr lang="he-IL"/>
              <a:pPr>
                <a:defRPr/>
              </a:pPr>
              <a:t>א'/שבט/תשע"ג</a:t>
            </a:fld>
            <a:endParaRPr lang="he-IL"/>
          </a:p>
        </p:txBody>
      </p:sp>
      <p:sp>
        <p:nvSpPr>
          <p:cNvPr id="9" name="מציין מיקום של כותרת תחתונה 4"/>
          <p:cNvSpPr>
            <a:spLocks noGrp="1"/>
          </p:cNvSpPr>
          <p:nvPr>
            <p:ph type="ftr" sz="quarter" idx="11"/>
          </p:nvPr>
        </p:nvSpPr>
        <p:spPr/>
        <p:txBody>
          <a:bodyPr/>
          <a:lstStyle>
            <a:lvl1pPr>
              <a:defRPr/>
            </a:lvl1pPr>
            <a:extLst/>
          </a:lstStyle>
          <a:p>
            <a:pPr>
              <a:defRPr/>
            </a:pPr>
            <a:endParaRPr lang="he-IL"/>
          </a:p>
        </p:txBody>
      </p:sp>
      <p:sp>
        <p:nvSpPr>
          <p:cNvPr id="10" name="מציין מיקום של מספר שקופית 5"/>
          <p:cNvSpPr>
            <a:spLocks noGrp="1"/>
          </p:cNvSpPr>
          <p:nvPr>
            <p:ph type="sldNum" sz="quarter" idx="12"/>
          </p:nvPr>
        </p:nvSpPr>
        <p:spPr/>
        <p:txBody>
          <a:bodyPr/>
          <a:lstStyle>
            <a:lvl1pPr>
              <a:defRPr/>
            </a:lvl1pPr>
            <a:extLst/>
          </a:lstStyle>
          <a:p>
            <a:pPr>
              <a:defRPr/>
            </a:pPr>
            <a:fld id="{73263825-F64B-4428-8390-16F5550A6FAE}" type="slidenum">
              <a:rPr lang="he-IL"/>
              <a:pPr>
                <a:defRPr/>
              </a:pPr>
              <a:t>‹#›</a:t>
            </a:fld>
            <a:endParaRPr lang="he-I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extLst/>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23"/>
          <p:cNvSpPr>
            <a:spLocks noGrp="1"/>
          </p:cNvSpPr>
          <p:nvPr>
            <p:ph type="dt" sz="half" idx="10"/>
          </p:nvPr>
        </p:nvSpPr>
        <p:spPr/>
        <p:txBody>
          <a:bodyPr/>
          <a:lstStyle>
            <a:lvl1pPr>
              <a:defRPr/>
            </a:lvl1pPr>
          </a:lstStyle>
          <a:p>
            <a:pPr>
              <a:defRPr/>
            </a:pPr>
            <a:fld id="{36E399D2-0116-4FD8-B7F3-CE489C74DF5F}" type="datetimeFigureOut">
              <a:rPr lang="he-IL"/>
              <a:pPr>
                <a:defRPr/>
              </a:pPr>
              <a:t>א'/שבט/תשע"ג</a:t>
            </a:fld>
            <a:endParaRPr lang="he-IL"/>
          </a:p>
        </p:txBody>
      </p:sp>
      <p:sp>
        <p:nvSpPr>
          <p:cNvPr id="6" name="מציין מיקום של כותרת תחתונה 9"/>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21"/>
          <p:cNvSpPr>
            <a:spLocks noGrp="1"/>
          </p:cNvSpPr>
          <p:nvPr>
            <p:ph type="sldNum" sz="quarter" idx="12"/>
          </p:nvPr>
        </p:nvSpPr>
        <p:spPr/>
        <p:txBody>
          <a:bodyPr/>
          <a:lstStyle>
            <a:lvl1pPr>
              <a:defRPr/>
            </a:lvl1pPr>
          </a:lstStyle>
          <a:p>
            <a:pPr>
              <a:defRPr/>
            </a:pPr>
            <a:fld id="{01DC82BF-1639-44A3-8DEF-805CEDA9D1EE}" type="slidenum">
              <a:rPr lang="he-IL"/>
              <a:pPr>
                <a:defRPr/>
              </a:pPr>
              <a:t>‹#›</a:t>
            </a:fld>
            <a:endParaRPr lang="he-I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60336"/>
            <a:ext cx="8229600" cy="1143000"/>
          </a:xfrm>
        </p:spPr>
        <p:txBody>
          <a:bodyPr/>
          <a:lstStyle>
            <a:lvl1pPr algn="ctr">
              <a:defRPr sz="4500" b="1" cap="none" baseline="0"/>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lvl1pPr>
              <a:defRPr/>
            </a:lvl1pPr>
            <a:extLst/>
          </a:lstStyle>
          <a:p>
            <a:pPr>
              <a:defRPr/>
            </a:pPr>
            <a:fld id="{327AFD6F-42FA-4F12-B65D-787FB3D7D7D4}" type="datetimeFigureOut">
              <a:rPr lang="he-IL"/>
              <a:pPr>
                <a:defRPr/>
              </a:pPr>
              <a:t>א'/שבט/תשע"ג</a:t>
            </a:fld>
            <a:endParaRPr lang="he-IL"/>
          </a:p>
        </p:txBody>
      </p:sp>
      <p:sp>
        <p:nvSpPr>
          <p:cNvPr id="8" name="מציין מיקום של כותרת תחתונה 7"/>
          <p:cNvSpPr>
            <a:spLocks noGrp="1"/>
          </p:cNvSpPr>
          <p:nvPr>
            <p:ph type="ftr" sz="quarter" idx="11"/>
          </p:nvPr>
        </p:nvSpPr>
        <p:spPr/>
        <p:txBody>
          <a:bodyPr/>
          <a:lstStyle>
            <a:lvl1pPr>
              <a:defRPr/>
            </a:lvl1pPr>
            <a:extLst/>
          </a:lstStyle>
          <a:p>
            <a:pPr>
              <a:defRPr/>
            </a:pPr>
            <a:endParaRPr lang="he-IL"/>
          </a:p>
        </p:txBody>
      </p:sp>
      <p:sp>
        <p:nvSpPr>
          <p:cNvPr id="9" name="מציין מיקום של מספר שקופית 8"/>
          <p:cNvSpPr>
            <a:spLocks noGrp="1"/>
          </p:cNvSpPr>
          <p:nvPr>
            <p:ph type="sldNum" sz="quarter" idx="12"/>
          </p:nvPr>
        </p:nvSpPr>
        <p:spPr/>
        <p:txBody>
          <a:bodyPr/>
          <a:lstStyle>
            <a:lvl1pPr>
              <a:defRPr/>
            </a:lvl1pPr>
            <a:extLst/>
          </a:lstStyle>
          <a:p>
            <a:pPr>
              <a:defRPr/>
            </a:pPr>
            <a:fld id="{5108FB6C-2A21-4A73-BF78-40B138230576}" type="slidenum">
              <a:rPr lang="he-IL"/>
              <a:pPr>
                <a:defRPr/>
              </a:pPr>
              <a:t>‹#›</a:t>
            </a:fld>
            <a:endParaRPr lang="he-I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extLst/>
          </a:lstStyle>
          <a:p>
            <a:r>
              <a:rPr lang="he-IL" smtClean="0"/>
              <a:t>לחץ כדי לערוך סגנון כותרת של תבנית בסיס</a:t>
            </a:r>
            <a:endParaRPr lang="en-US"/>
          </a:p>
        </p:txBody>
      </p:sp>
      <p:sp>
        <p:nvSpPr>
          <p:cNvPr id="3" name="מציין מיקום של תאריך 23"/>
          <p:cNvSpPr>
            <a:spLocks noGrp="1"/>
          </p:cNvSpPr>
          <p:nvPr>
            <p:ph type="dt" sz="half" idx="10"/>
          </p:nvPr>
        </p:nvSpPr>
        <p:spPr/>
        <p:txBody>
          <a:bodyPr/>
          <a:lstStyle>
            <a:lvl1pPr>
              <a:defRPr/>
            </a:lvl1pPr>
          </a:lstStyle>
          <a:p>
            <a:pPr>
              <a:defRPr/>
            </a:pPr>
            <a:fld id="{9EACBDFB-5A8A-46A0-BE85-7401469EC292}" type="datetimeFigureOut">
              <a:rPr lang="he-IL"/>
              <a:pPr>
                <a:defRPr/>
              </a:pPr>
              <a:t>א'/שבט/תשע"ג</a:t>
            </a:fld>
            <a:endParaRPr lang="he-IL"/>
          </a:p>
        </p:txBody>
      </p:sp>
      <p:sp>
        <p:nvSpPr>
          <p:cNvPr id="4" name="מציין מיקום של כותרת תחתונה 9"/>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21"/>
          <p:cNvSpPr>
            <a:spLocks noGrp="1"/>
          </p:cNvSpPr>
          <p:nvPr>
            <p:ph type="sldNum" sz="quarter" idx="12"/>
          </p:nvPr>
        </p:nvSpPr>
        <p:spPr/>
        <p:txBody>
          <a:bodyPr/>
          <a:lstStyle>
            <a:lvl1pPr>
              <a:defRPr/>
            </a:lvl1pPr>
          </a:lstStyle>
          <a:p>
            <a:pPr>
              <a:defRPr/>
            </a:pPr>
            <a:fld id="{A990C2D6-4F2B-49DD-85E4-F3AEA66C4777}" type="slidenum">
              <a:rPr lang="he-IL"/>
              <a:pPr>
                <a:defRPr/>
              </a:pPr>
              <a:t>‹#›</a:t>
            </a:fld>
            <a:endParaRPr lang="he-I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לבן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מלבן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מציין מיקום של תאריך 1"/>
          <p:cNvSpPr>
            <a:spLocks noGrp="1"/>
          </p:cNvSpPr>
          <p:nvPr>
            <p:ph type="dt" sz="half" idx="10"/>
          </p:nvPr>
        </p:nvSpPr>
        <p:spPr/>
        <p:txBody>
          <a:bodyPr/>
          <a:lstStyle>
            <a:lvl1pPr>
              <a:defRPr/>
            </a:lvl1pPr>
            <a:extLst/>
          </a:lstStyle>
          <a:p>
            <a:pPr>
              <a:defRPr/>
            </a:pPr>
            <a:fld id="{C9718146-50B8-4ED9-9123-94AC00DE1487}" type="datetimeFigureOut">
              <a:rPr lang="he-IL"/>
              <a:pPr>
                <a:defRPr/>
              </a:pPr>
              <a:t>א'/שבט/תשע"ג</a:t>
            </a:fld>
            <a:endParaRPr lang="he-IL"/>
          </a:p>
        </p:txBody>
      </p:sp>
      <p:sp>
        <p:nvSpPr>
          <p:cNvPr id="5" name="מציין מיקום של כותרת תחתונה 2"/>
          <p:cNvSpPr>
            <a:spLocks noGrp="1"/>
          </p:cNvSpPr>
          <p:nvPr>
            <p:ph type="ftr" sz="quarter" idx="11"/>
          </p:nvPr>
        </p:nvSpPr>
        <p:spPr/>
        <p:txBody>
          <a:bodyPr/>
          <a:lstStyle>
            <a:lvl1pPr>
              <a:defRPr/>
            </a:lvl1pPr>
            <a:extLst/>
          </a:lstStyle>
          <a:p>
            <a:pPr>
              <a:defRPr/>
            </a:pPr>
            <a:endParaRPr lang="he-IL"/>
          </a:p>
        </p:txBody>
      </p:sp>
      <p:sp>
        <p:nvSpPr>
          <p:cNvPr id="6" name="מציין מיקום של מספר שקופית 3"/>
          <p:cNvSpPr>
            <a:spLocks noGrp="1"/>
          </p:cNvSpPr>
          <p:nvPr>
            <p:ph type="sldNum" sz="quarter" idx="12"/>
          </p:nvPr>
        </p:nvSpPr>
        <p:spPr/>
        <p:txBody>
          <a:bodyPr/>
          <a:lstStyle>
            <a:lvl1pPr>
              <a:defRPr/>
            </a:lvl1pPr>
            <a:extLst/>
          </a:lstStyle>
          <a:p>
            <a:pPr>
              <a:defRPr/>
            </a:pPr>
            <a:fld id="{65CF87A5-1827-416E-841E-B1A64BE66B9E}" type="slidenum">
              <a:rPr lang="he-IL"/>
              <a:pPr>
                <a:defRPr/>
              </a:pPr>
              <a:t>‹#›</a:t>
            </a:fld>
            <a:endParaRPr lang="he-IL"/>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lvl1pPr>
              <a:defRPr/>
            </a:lvl1pPr>
            <a:extLst/>
          </a:lstStyle>
          <a:p>
            <a:pPr>
              <a:defRPr/>
            </a:pPr>
            <a:fld id="{DAFF222A-5418-45D9-8DA2-AE748723F121}" type="datetimeFigureOut">
              <a:rPr lang="he-IL"/>
              <a:pPr>
                <a:defRPr/>
              </a:pPr>
              <a:t>א'/שבט/תשע"ג</a:t>
            </a:fld>
            <a:endParaRPr lang="he-IL"/>
          </a:p>
        </p:txBody>
      </p:sp>
      <p:sp>
        <p:nvSpPr>
          <p:cNvPr id="6" name="מציין מיקום של כותרת תחתונה 5"/>
          <p:cNvSpPr>
            <a:spLocks noGrp="1"/>
          </p:cNvSpPr>
          <p:nvPr>
            <p:ph type="ftr" sz="quarter" idx="11"/>
          </p:nvPr>
        </p:nvSpPr>
        <p:spPr/>
        <p:txBody>
          <a:bodyPr/>
          <a:lstStyle>
            <a:lvl1pPr>
              <a:defRPr/>
            </a:lvl1pPr>
            <a:extLst/>
          </a:lstStyle>
          <a:p>
            <a:pPr>
              <a:defRPr/>
            </a:pPr>
            <a:endParaRPr lang="he-IL"/>
          </a:p>
        </p:txBody>
      </p:sp>
      <p:sp>
        <p:nvSpPr>
          <p:cNvPr id="7" name="מציין מיקום של מספר שקופית 6"/>
          <p:cNvSpPr>
            <a:spLocks noGrp="1"/>
          </p:cNvSpPr>
          <p:nvPr>
            <p:ph type="sldNum" sz="quarter" idx="12"/>
          </p:nvPr>
        </p:nvSpPr>
        <p:spPr/>
        <p:txBody>
          <a:bodyPr/>
          <a:lstStyle>
            <a:lvl1pPr>
              <a:defRPr/>
            </a:lvl1pPr>
            <a:extLst/>
          </a:lstStyle>
          <a:p>
            <a:pPr>
              <a:defRPr/>
            </a:pPr>
            <a:fld id="{4198B058-0013-4412-8CE4-D826F7C6E9C8}" type="slidenum">
              <a:rPr lang="he-IL"/>
              <a:pPr>
                <a:defRPr/>
              </a:pPr>
              <a:t>‹#›</a:t>
            </a:fld>
            <a:endParaRPr lang="he-I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לבן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l" rtl="0"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תרשים זרימה: תהליך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תרשים זרימה: תהליך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כותרת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he-IL" noProof="0" smtClean="0"/>
              <a:t>לחץ על הסמל כדי להוסיף תמונה</a:t>
            </a:r>
            <a:endParaRPr lang="en-US" noProof="0" dirty="0"/>
          </a:p>
        </p:txBody>
      </p:sp>
      <p:sp>
        <p:nvSpPr>
          <p:cNvPr id="4" name="מציין מיקום טקס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he-IL" smtClean="0"/>
              <a:t>לחץ כדי לערוך סגנונות טקסט של תבנית בסיס</a:t>
            </a:r>
          </a:p>
        </p:txBody>
      </p:sp>
      <p:sp>
        <p:nvSpPr>
          <p:cNvPr id="8" name="מציין מיקום של תאריך 4"/>
          <p:cNvSpPr>
            <a:spLocks noGrp="1"/>
          </p:cNvSpPr>
          <p:nvPr>
            <p:ph type="dt" sz="half" idx="10"/>
          </p:nvPr>
        </p:nvSpPr>
        <p:spPr/>
        <p:txBody>
          <a:bodyPr/>
          <a:lstStyle>
            <a:lvl1pPr>
              <a:defRPr/>
            </a:lvl1pPr>
            <a:extLst/>
          </a:lstStyle>
          <a:p>
            <a:pPr>
              <a:defRPr/>
            </a:pPr>
            <a:fld id="{0133BA42-AC5D-4219-BFF5-E73FF19B9A82}" type="datetimeFigureOut">
              <a:rPr lang="he-IL"/>
              <a:pPr>
                <a:defRPr/>
              </a:pPr>
              <a:t>א'/שבט/תשע"ג</a:t>
            </a:fld>
            <a:endParaRPr lang="he-IL"/>
          </a:p>
        </p:txBody>
      </p:sp>
      <p:sp>
        <p:nvSpPr>
          <p:cNvPr id="9" name="מציין מיקום של כותרת תחתונה 5"/>
          <p:cNvSpPr>
            <a:spLocks noGrp="1"/>
          </p:cNvSpPr>
          <p:nvPr>
            <p:ph type="ftr" sz="quarter" idx="11"/>
          </p:nvPr>
        </p:nvSpPr>
        <p:spPr/>
        <p:txBody>
          <a:bodyPr/>
          <a:lstStyle>
            <a:lvl1pPr>
              <a:defRPr/>
            </a:lvl1pPr>
            <a:extLst/>
          </a:lstStyle>
          <a:p>
            <a:pPr>
              <a:defRPr/>
            </a:pPr>
            <a:endParaRPr lang="he-IL"/>
          </a:p>
        </p:txBody>
      </p:sp>
      <p:sp>
        <p:nvSpPr>
          <p:cNvPr id="10" name="מציין מיקום של מספר שקופית 6"/>
          <p:cNvSpPr>
            <a:spLocks noGrp="1"/>
          </p:cNvSpPr>
          <p:nvPr>
            <p:ph type="sldNum" sz="quarter" idx="12"/>
          </p:nvPr>
        </p:nvSpPr>
        <p:spPr/>
        <p:txBody>
          <a:bodyPr/>
          <a:lstStyle>
            <a:lvl1pPr>
              <a:defRPr/>
            </a:lvl1pPr>
            <a:extLst/>
          </a:lstStyle>
          <a:p>
            <a:pPr>
              <a:defRPr/>
            </a:pPr>
            <a:fld id="{FFFFCB6F-BE44-47EA-9E62-49F27BEAAC4B}" type="slidenum">
              <a:rPr lang="he-IL"/>
              <a:pPr>
                <a:defRPr/>
              </a:pPr>
              <a:t>‹#›</a:t>
            </a:fld>
            <a:endParaRPr lang="he-IL"/>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3"/>
          <p:cNvSpPr>
            <a:spLocks noGrp="1"/>
          </p:cNvSpPr>
          <p:nvPr>
            <p:ph type="dt" sz="half" idx="10"/>
          </p:nvPr>
        </p:nvSpPr>
        <p:spPr/>
        <p:txBody>
          <a:bodyPr/>
          <a:lstStyle>
            <a:lvl1pPr>
              <a:defRPr/>
            </a:lvl1pPr>
          </a:lstStyle>
          <a:p>
            <a:pPr>
              <a:defRPr/>
            </a:pPr>
            <a:fld id="{3A02AE56-F16C-4812-8DCB-B6B4AA099DB8}" type="datetimeFigureOut">
              <a:rPr lang="he-IL"/>
              <a:pPr>
                <a:defRPr/>
              </a:pPr>
              <a:t>א'/שבט/תשע"ג</a:t>
            </a:fld>
            <a:endParaRPr lang="he-IL"/>
          </a:p>
        </p:txBody>
      </p:sp>
      <p:sp>
        <p:nvSpPr>
          <p:cNvPr id="5" name="מציין מיקום של כותרת תחתונה 9"/>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1"/>
          <p:cNvSpPr>
            <a:spLocks noGrp="1"/>
          </p:cNvSpPr>
          <p:nvPr>
            <p:ph type="sldNum" sz="quarter" idx="12"/>
          </p:nvPr>
        </p:nvSpPr>
        <p:spPr/>
        <p:txBody>
          <a:bodyPr/>
          <a:lstStyle>
            <a:lvl1pPr>
              <a:defRPr/>
            </a:lvl1pPr>
          </a:lstStyle>
          <a:p>
            <a:pPr>
              <a:defRPr/>
            </a:pPr>
            <a:fld id="{5851EE0F-4C6E-4884-9BBA-B1A5DDD465B8}" type="slidenum">
              <a:rPr lang="he-IL"/>
              <a:pPr>
                <a:defRPr/>
              </a:pPr>
              <a:t>‹#›</a:t>
            </a:fld>
            <a:endParaRPr lang="he-I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274639"/>
            <a:ext cx="1828800" cy="5851525"/>
          </a:xfrm>
        </p:spPr>
        <p:txBody>
          <a:bodyPr vert="eaVert"/>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1143000" y="274640"/>
            <a:ext cx="5562600" cy="5851525"/>
          </a:xfrm>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3"/>
          <p:cNvSpPr>
            <a:spLocks noGrp="1"/>
          </p:cNvSpPr>
          <p:nvPr>
            <p:ph type="dt" sz="half" idx="10"/>
          </p:nvPr>
        </p:nvSpPr>
        <p:spPr/>
        <p:txBody>
          <a:bodyPr/>
          <a:lstStyle>
            <a:lvl1pPr>
              <a:defRPr/>
            </a:lvl1pPr>
          </a:lstStyle>
          <a:p>
            <a:pPr>
              <a:defRPr/>
            </a:pPr>
            <a:fld id="{D5F32E36-5F27-401D-9CC6-9616466EB96D}" type="datetimeFigureOut">
              <a:rPr lang="he-IL"/>
              <a:pPr>
                <a:defRPr/>
              </a:pPr>
              <a:t>א'/שבט/תשע"ג</a:t>
            </a:fld>
            <a:endParaRPr lang="he-IL"/>
          </a:p>
        </p:txBody>
      </p:sp>
      <p:sp>
        <p:nvSpPr>
          <p:cNvPr id="5" name="מציין מיקום של כותרת תחתונה 9"/>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1"/>
          <p:cNvSpPr>
            <a:spLocks noGrp="1"/>
          </p:cNvSpPr>
          <p:nvPr>
            <p:ph type="sldNum" sz="quarter" idx="12"/>
          </p:nvPr>
        </p:nvSpPr>
        <p:spPr/>
        <p:txBody>
          <a:bodyPr/>
          <a:lstStyle>
            <a:lvl1pPr>
              <a:defRPr/>
            </a:lvl1pPr>
          </a:lstStyle>
          <a:p>
            <a:pPr>
              <a:defRPr/>
            </a:pPr>
            <a:fld id="{0EF7CCD9-23F2-45EE-AEC9-35F5FBAF9B52}"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shade val="80000"/>
                <a:hueMod val="110000"/>
                <a:satMod val="120000"/>
              </a:schemeClr>
            </a:gs>
            <a:gs pos="100000">
              <a:schemeClr val="bg2">
                <a:lumMod val="75000"/>
              </a:schemeClr>
            </a:gs>
          </a:gsLst>
          <a:lin ang="5400000" scaled="1"/>
          <a:tileRect/>
        </a:gra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Rage Italic" pitchFamily="66" charset="0"/>
                <a:cs typeface="+mn-cs"/>
              </a:defRPr>
            </a:lvl1pPr>
          </a:lstStyle>
          <a:p>
            <a:pPr>
              <a:defRPr/>
            </a:pPr>
            <a:fld id="{9736FCCE-8DA0-45E9-BE6B-D3D364FB096F}" type="datetimeFigureOut">
              <a:rPr lang="he-IL"/>
              <a:pPr>
                <a:defRPr/>
              </a:pPr>
              <a:t>א'/שבט/תשע"ג</a:t>
            </a:fld>
            <a:endParaRPr lang="he-IL"/>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prstClr val="black">
                    <a:tint val="75000"/>
                  </a:prstClr>
                </a:solidFill>
                <a:latin typeface="Rage Italic" pitchFamily="66" charset="0"/>
                <a:cs typeface="+mn-cs"/>
              </a:defRPr>
            </a:lvl1pPr>
          </a:lstStyle>
          <a:p>
            <a:pPr>
              <a:defRPr/>
            </a:pPr>
            <a:endParaRPr lang="he-IL"/>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smtClean="0">
                <a:solidFill>
                  <a:prstClr val="black">
                    <a:tint val="75000"/>
                  </a:prstClr>
                </a:solidFill>
                <a:latin typeface="Rage Italic" pitchFamily="66" charset="0"/>
                <a:cs typeface="+mn-cs"/>
              </a:defRPr>
            </a:lvl1pPr>
          </a:lstStyle>
          <a:p>
            <a:pPr>
              <a:defRPr/>
            </a:pPr>
            <a:fld id="{72CCF579-C706-4F73-AD4B-38C0A1AC793D}"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4252" r:id="rId1"/>
    <p:sldLayoutId id="2147484182" r:id="rId2"/>
    <p:sldLayoutId id="2147484181" r:id="rId3"/>
    <p:sldLayoutId id="2147484180" r:id="rId4"/>
    <p:sldLayoutId id="2147484179" r:id="rId5"/>
    <p:sldLayoutId id="2147484178" r:id="rId6"/>
    <p:sldLayoutId id="2147484177" r:id="rId7"/>
    <p:sldLayoutId id="2147484253" r:id="rId8"/>
    <p:sldLayoutId id="2147484254" r:id="rId9"/>
    <p:sldLayoutId id="2147484176" r:id="rId10"/>
    <p:sldLayoutId id="2147484175"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onstantia" pitchFamily="18" charset="0"/>
          <a:cs typeface="David" pitchFamily="2" charset="-79"/>
        </a:defRPr>
      </a:lvl2pPr>
      <a:lvl3pPr algn="ctr" rtl="1" fontAlgn="base">
        <a:spcBef>
          <a:spcPct val="0"/>
        </a:spcBef>
        <a:spcAft>
          <a:spcPct val="0"/>
        </a:spcAft>
        <a:defRPr sz="4400">
          <a:solidFill>
            <a:schemeClr val="tx1"/>
          </a:solidFill>
          <a:latin typeface="Constantia" pitchFamily="18" charset="0"/>
          <a:cs typeface="David" pitchFamily="2" charset="-79"/>
        </a:defRPr>
      </a:lvl3pPr>
      <a:lvl4pPr algn="ctr" rtl="1" fontAlgn="base">
        <a:spcBef>
          <a:spcPct val="0"/>
        </a:spcBef>
        <a:spcAft>
          <a:spcPct val="0"/>
        </a:spcAft>
        <a:defRPr sz="4400">
          <a:solidFill>
            <a:schemeClr val="tx1"/>
          </a:solidFill>
          <a:latin typeface="Constantia" pitchFamily="18" charset="0"/>
          <a:cs typeface="David" pitchFamily="2" charset="-79"/>
        </a:defRPr>
      </a:lvl4pPr>
      <a:lvl5pPr algn="ctr" rtl="1" fontAlgn="base">
        <a:spcBef>
          <a:spcPct val="0"/>
        </a:spcBef>
        <a:spcAft>
          <a:spcPct val="0"/>
        </a:spcAft>
        <a:defRPr sz="4400">
          <a:solidFill>
            <a:schemeClr val="tx1"/>
          </a:solidFill>
          <a:latin typeface="Constantia" pitchFamily="18" charset="0"/>
          <a:cs typeface="David" pitchFamily="2"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3050" indent="-273050" algn="r" rtl="1" fontAlgn="base">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r" rtl="1" fontAlgn="base">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rtl="1" fontAlgn="base">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r" rtl="1" fontAlgn="base">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r" rtl="1" fontAlgn="base">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04537"/>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3" name="Oval 52"/>
          <p:cNvSpPr>
            <a:spLocks noChangeAspect="1"/>
          </p:cNvSpPr>
          <p:nvPr/>
        </p:nvSpPr>
        <p:spPr>
          <a:xfrm>
            <a:off x="520638" y="1057271"/>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2" name="Oval 51"/>
          <p:cNvSpPr>
            <a:spLocks noChangeAspect="1"/>
          </p:cNvSpPr>
          <p:nvPr/>
        </p:nvSpPr>
        <p:spPr>
          <a:xfrm>
            <a:off x="1878729" y="244894"/>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4" name="Oval 53"/>
          <p:cNvSpPr>
            <a:spLocks noChangeAspect="1"/>
          </p:cNvSpPr>
          <p:nvPr/>
        </p:nvSpPr>
        <p:spPr>
          <a:xfrm>
            <a:off x="520637" y="5691096"/>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0" name="Oval 129"/>
          <p:cNvSpPr>
            <a:spLocks noChangeAspect="1"/>
          </p:cNvSpPr>
          <p:nvPr/>
        </p:nvSpPr>
        <p:spPr>
          <a:xfrm>
            <a:off x="-46711" y="-99748"/>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1" name="Oval 130"/>
          <p:cNvSpPr>
            <a:spLocks noChangeAspect="1"/>
          </p:cNvSpPr>
          <p:nvPr/>
        </p:nvSpPr>
        <p:spPr>
          <a:xfrm>
            <a:off x="924113" y="-199662"/>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2" name="Oval 131"/>
          <p:cNvSpPr>
            <a:spLocks noChangeAspect="1"/>
          </p:cNvSpPr>
          <p:nvPr/>
        </p:nvSpPr>
        <p:spPr>
          <a:xfrm>
            <a:off x="0" y="622699"/>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3" name="Oval 132"/>
          <p:cNvSpPr>
            <a:spLocks noChangeAspect="1"/>
          </p:cNvSpPr>
          <p:nvPr/>
        </p:nvSpPr>
        <p:spPr>
          <a:xfrm>
            <a:off x="7497531" y="-99748"/>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4" name="Oval 133"/>
          <p:cNvSpPr>
            <a:spLocks noChangeAspect="1"/>
          </p:cNvSpPr>
          <p:nvPr/>
        </p:nvSpPr>
        <p:spPr>
          <a:xfrm>
            <a:off x="6117502" y="-99747"/>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5" name="Oval 134"/>
          <p:cNvSpPr>
            <a:spLocks noChangeAspect="1"/>
          </p:cNvSpPr>
          <p:nvPr/>
        </p:nvSpPr>
        <p:spPr>
          <a:xfrm>
            <a:off x="7494454" y="1057270"/>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6" name="Oval 135"/>
          <p:cNvSpPr>
            <a:spLocks noChangeAspect="1"/>
          </p:cNvSpPr>
          <p:nvPr/>
        </p:nvSpPr>
        <p:spPr>
          <a:xfrm>
            <a:off x="8056674" y="5102307"/>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7" name="Oval 136"/>
          <p:cNvSpPr>
            <a:spLocks noChangeAspect="1"/>
          </p:cNvSpPr>
          <p:nvPr/>
        </p:nvSpPr>
        <p:spPr>
          <a:xfrm>
            <a:off x="6661711" y="4324873"/>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8" name="Oval 137"/>
          <p:cNvSpPr>
            <a:spLocks noChangeAspect="1"/>
          </p:cNvSpPr>
          <p:nvPr/>
        </p:nvSpPr>
        <p:spPr>
          <a:xfrm>
            <a:off x="-69625" y="4910727"/>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9" name="Oval 138"/>
          <p:cNvSpPr>
            <a:spLocks noChangeAspect="1"/>
          </p:cNvSpPr>
          <p:nvPr/>
        </p:nvSpPr>
        <p:spPr>
          <a:xfrm>
            <a:off x="708471" y="4752297"/>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0" name="Oval 139"/>
          <p:cNvSpPr>
            <a:spLocks noChangeAspect="1"/>
          </p:cNvSpPr>
          <p:nvPr/>
        </p:nvSpPr>
        <p:spPr>
          <a:xfrm>
            <a:off x="6117503" y="745949"/>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1" name="Oval 140"/>
          <p:cNvSpPr>
            <a:spLocks noChangeAspect="1"/>
          </p:cNvSpPr>
          <p:nvPr/>
        </p:nvSpPr>
        <p:spPr>
          <a:xfrm>
            <a:off x="6459053" y="5102307"/>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18" name="Oval 117"/>
          <p:cNvSpPr>
            <a:spLocks noChangeAspect="1"/>
          </p:cNvSpPr>
          <p:nvPr/>
        </p:nvSpPr>
        <p:spPr>
          <a:xfrm>
            <a:off x="8398204" y="559822"/>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a:spLocks noChangeAspect="1"/>
          </p:cNvSpPr>
          <p:nvPr/>
        </p:nvSpPr>
        <p:spPr>
          <a:xfrm>
            <a:off x="6350100" y="168473"/>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a:spLocks noChangeAspect="1"/>
          </p:cNvSpPr>
          <p:nvPr/>
        </p:nvSpPr>
        <p:spPr>
          <a:xfrm>
            <a:off x="6872127" y="1412606"/>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a:spLocks noChangeAspect="1"/>
          </p:cNvSpPr>
          <p:nvPr/>
        </p:nvSpPr>
        <p:spPr>
          <a:xfrm>
            <a:off x="7219068" y="2011888"/>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a:spLocks noChangeAspect="1"/>
          </p:cNvSpPr>
          <p:nvPr/>
        </p:nvSpPr>
        <p:spPr>
          <a:xfrm>
            <a:off x="7749416" y="2623595"/>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a:spLocks noChangeAspect="1"/>
          </p:cNvSpPr>
          <p:nvPr/>
        </p:nvSpPr>
        <p:spPr>
          <a:xfrm>
            <a:off x="685054" y="-139015"/>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a:spLocks noChangeAspect="1"/>
          </p:cNvSpPr>
          <p:nvPr/>
        </p:nvSpPr>
        <p:spPr>
          <a:xfrm>
            <a:off x="1502638" y="-139015"/>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a:spLocks noChangeAspect="1"/>
          </p:cNvSpPr>
          <p:nvPr/>
        </p:nvSpPr>
        <p:spPr>
          <a:xfrm>
            <a:off x="-69624" y="-139015"/>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a:spLocks noChangeAspect="1"/>
          </p:cNvSpPr>
          <p:nvPr/>
        </p:nvSpPr>
        <p:spPr>
          <a:xfrm>
            <a:off x="277432" y="4283744"/>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a:spLocks noChangeAspect="1"/>
          </p:cNvSpPr>
          <p:nvPr/>
        </p:nvSpPr>
        <p:spPr>
          <a:xfrm>
            <a:off x="5792131" y="6451926"/>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a:spLocks noChangeAspect="1"/>
          </p:cNvSpPr>
          <p:nvPr/>
        </p:nvSpPr>
        <p:spPr>
          <a:xfrm>
            <a:off x="6127999" y="6370801"/>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a:spLocks noChangeAspect="1"/>
          </p:cNvSpPr>
          <p:nvPr/>
        </p:nvSpPr>
        <p:spPr>
          <a:xfrm>
            <a:off x="7577655" y="6370802"/>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a:spLocks noChangeAspect="1"/>
          </p:cNvSpPr>
          <p:nvPr/>
        </p:nvSpPr>
        <p:spPr>
          <a:xfrm>
            <a:off x="11113" y="49037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a:spLocks noChangeAspect="1"/>
          </p:cNvSpPr>
          <p:nvPr/>
        </p:nvSpPr>
        <p:spPr>
          <a:xfrm>
            <a:off x="-69625" y="6134530"/>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a:spLocks noChangeAspect="1"/>
          </p:cNvSpPr>
          <p:nvPr/>
        </p:nvSpPr>
        <p:spPr>
          <a:xfrm>
            <a:off x="-69625" y="5120536"/>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a:spLocks noChangeAspect="1"/>
          </p:cNvSpPr>
          <p:nvPr/>
        </p:nvSpPr>
        <p:spPr>
          <a:xfrm>
            <a:off x="-25400" y="4445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a:spLocks noChangeAspect="1"/>
          </p:cNvSpPr>
          <p:nvPr/>
        </p:nvSpPr>
        <p:spPr>
          <a:xfrm>
            <a:off x="474208" y="798754"/>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a:spLocks noChangeAspect="1"/>
          </p:cNvSpPr>
          <p:nvPr/>
        </p:nvSpPr>
        <p:spPr>
          <a:xfrm>
            <a:off x="319223" y="1414221"/>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a:spLocks noChangeAspect="1"/>
          </p:cNvSpPr>
          <p:nvPr/>
        </p:nvSpPr>
        <p:spPr>
          <a:xfrm>
            <a:off x="371475" y="18494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a:spLocks noChangeAspect="1"/>
          </p:cNvSpPr>
          <p:nvPr/>
        </p:nvSpPr>
        <p:spPr>
          <a:xfrm>
            <a:off x="154676" y="1881643"/>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a:spLocks noChangeAspect="1"/>
          </p:cNvSpPr>
          <p:nvPr/>
        </p:nvSpPr>
        <p:spPr>
          <a:xfrm>
            <a:off x="7302517" y="-99748"/>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a:spLocks noChangeAspect="1"/>
          </p:cNvSpPr>
          <p:nvPr/>
        </p:nvSpPr>
        <p:spPr>
          <a:xfrm>
            <a:off x="8718124" y="-99748"/>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a:spLocks noChangeAspect="1"/>
          </p:cNvSpPr>
          <p:nvPr/>
        </p:nvSpPr>
        <p:spPr>
          <a:xfrm>
            <a:off x="7748588" y="2444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a:spLocks noChangeAspect="1"/>
          </p:cNvSpPr>
          <p:nvPr/>
        </p:nvSpPr>
        <p:spPr>
          <a:xfrm>
            <a:off x="8914718" y="711564"/>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a:spLocks noChangeAspect="1"/>
          </p:cNvSpPr>
          <p:nvPr/>
        </p:nvSpPr>
        <p:spPr>
          <a:xfrm>
            <a:off x="7590871" y="690459"/>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a:spLocks noChangeAspect="1"/>
          </p:cNvSpPr>
          <p:nvPr/>
        </p:nvSpPr>
        <p:spPr>
          <a:xfrm>
            <a:off x="7470775" y="12890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a:spLocks noChangeAspect="1"/>
          </p:cNvSpPr>
          <p:nvPr/>
        </p:nvSpPr>
        <p:spPr>
          <a:xfrm>
            <a:off x="7629525" y="55737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a:spLocks noChangeAspect="1"/>
          </p:cNvSpPr>
          <p:nvPr/>
        </p:nvSpPr>
        <p:spPr>
          <a:xfrm>
            <a:off x="6972882" y="5204215"/>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a:spLocks noChangeAspect="1"/>
          </p:cNvSpPr>
          <p:nvPr/>
        </p:nvSpPr>
        <p:spPr>
          <a:xfrm>
            <a:off x="7494588" y="48895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a:spLocks noChangeAspect="1"/>
          </p:cNvSpPr>
          <p:nvPr/>
        </p:nvSpPr>
        <p:spPr>
          <a:xfrm>
            <a:off x="8229034" y="5628472"/>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a:spLocks noChangeAspect="1"/>
          </p:cNvSpPr>
          <p:nvPr/>
        </p:nvSpPr>
        <p:spPr>
          <a:xfrm>
            <a:off x="8078231" y="4059803"/>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a:spLocks noChangeAspect="1"/>
          </p:cNvSpPr>
          <p:nvPr/>
        </p:nvSpPr>
        <p:spPr>
          <a:xfrm>
            <a:off x="8411816" y="5019839"/>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a:spLocks noChangeAspect="1"/>
          </p:cNvSpPr>
          <p:nvPr/>
        </p:nvSpPr>
        <p:spPr>
          <a:xfrm>
            <a:off x="8688590" y="4752296"/>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3447" name="Title Placeholder 1"/>
          <p:cNvSpPr>
            <a:spLocks noGrp="1"/>
          </p:cNvSpPr>
          <p:nvPr>
            <p:ph type="title"/>
          </p:nvPr>
        </p:nvSpPr>
        <p:spPr bwMode="auto">
          <a:xfrm>
            <a:off x="1009650" y="6381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3448" name="Text Placeholder 2"/>
          <p:cNvSpPr>
            <a:spLocks noGrp="1"/>
          </p:cNvSpPr>
          <p:nvPr>
            <p:ph type="body" idx="1"/>
          </p:nvPr>
        </p:nvSpPr>
        <p:spPr bwMode="auto">
          <a:xfrm>
            <a:off x="1009650" y="1770063"/>
            <a:ext cx="7124700" cy="4051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Date Placeholder 3"/>
          <p:cNvSpPr>
            <a:spLocks noGrp="1"/>
          </p:cNvSpPr>
          <p:nvPr>
            <p:ph type="dt" sz="half" idx="2"/>
          </p:nvPr>
        </p:nvSpPr>
        <p:spPr>
          <a:xfrm>
            <a:off x="587375" y="5913438"/>
            <a:ext cx="2133600" cy="365125"/>
          </a:xfrm>
          <a:prstGeom prst="rect">
            <a:avLst/>
          </a:prstGeom>
        </p:spPr>
        <p:txBody>
          <a:bodyPr vert="horz" lIns="91440" tIns="45720" rIns="91440" bIns="45720" rtlCol="0" anchor="b"/>
          <a:lstStyle>
            <a:lvl1pPr algn="l" rtl="1" fontAlgn="auto">
              <a:spcBef>
                <a:spcPts val="0"/>
              </a:spcBef>
              <a:spcAft>
                <a:spcPts val="0"/>
              </a:spcAft>
              <a:defRPr sz="900" smtClean="0">
                <a:solidFill>
                  <a:prstClr val="black">
                    <a:tint val="75000"/>
                  </a:prstClr>
                </a:solidFill>
                <a:latin typeface="+mn-lt"/>
                <a:cs typeface="+mn-cs"/>
              </a:defRPr>
            </a:lvl1pPr>
          </a:lstStyle>
          <a:p>
            <a:pPr>
              <a:defRPr/>
            </a:pPr>
            <a:fld id="{1C10C46D-6CF7-4B63-A302-1CD88E5C56A2}" type="datetimeFigureOut">
              <a:rPr lang="he-IL"/>
              <a:pPr>
                <a:defRPr/>
              </a:pPr>
              <a:t>א'/שבט/תשע"ג</a:t>
            </a:fld>
            <a:endParaRPr lang="he-IL"/>
          </a:p>
        </p:txBody>
      </p:sp>
      <p:sp>
        <p:nvSpPr>
          <p:cNvPr id="5" name="Footer Placeholder 4"/>
          <p:cNvSpPr>
            <a:spLocks noGrp="1"/>
          </p:cNvSpPr>
          <p:nvPr>
            <p:ph type="ftr" sz="quarter" idx="3"/>
          </p:nvPr>
        </p:nvSpPr>
        <p:spPr>
          <a:xfrm>
            <a:off x="2717800" y="5913438"/>
            <a:ext cx="5256213" cy="365125"/>
          </a:xfrm>
          <a:prstGeom prst="rect">
            <a:avLst/>
          </a:prstGeom>
        </p:spPr>
        <p:txBody>
          <a:bodyPr vert="horz" lIns="91440" tIns="45720" rIns="91440" bIns="45720" rtlCol="0" anchor="b"/>
          <a:lstStyle>
            <a:lvl1pPr algn="r" rtl="1" fontAlgn="auto">
              <a:spcBef>
                <a:spcPts val="0"/>
              </a:spcBef>
              <a:spcAft>
                <a:spcPts val="0"/>
              </a:spcAft>
              <a:defRPr sz="900">
                <a:solidFill>
                  <a:prstClr val="black">
                    <a:tint val="75000"/>
                  </a:prstClr>
                </a:solidFill>
                <a:latin typeface="+mn-lt"/>
                <a:cs typeface="+mn-cs"/>
              </a:defRPr>
            </a:lvl1pPr>
          </a:lstStyle>
          <a:p>
            <a:pPr>
              <a:defRPr/>
            </a:pPr>
            <a:endParaRPr lang="he-IL"/>
          </a:p>
        </p:txBody>
      </p:sp>
      <p:sp>
        <p:nvSpPr>
          <p:cNvPr id="6" name="Slide Number Placeholder 5"/>
          <p:cNvSpPr>
            <a:spLocks noGrp="1"/>
          </p:cNvSpPr>
          <p:nvPr>
            <p:ph type="sldNum" sz="quarter" idx="4"/>
          </p:nvPr>
        </p:nvSpPr>
        <p:spPr>
          <a:xfrm>
            <a:off x="7980363" y="5913438"/>
            <a:ext cx="608012" cy="365125"/>
          </a:xfrm>
          <a:prstGeom prst="rect">
            <a:avLst/>
          </a:prstGeom>
        </p:spPr>
        <p:txBody>
          <a:bodyPr vert="horz" lIns="91440" tIns="45720" rIns="91440" bIns="45720" rtlCol="0" anchor="b"/>
          <a:lstStyle>
            <a:lvl1pPr algn="r" rtl="1" fontAlgn="auto">
              <a:spcBef>
                <a:spcPts val="0"/>
              </a:spcBef>
              <a:spcAft>
                <a:spcPts val="0"/>
              </a:spcAft>
              <a:defRPr sz="1800" smtClean="0">
                <a:solidFill>
                  <a:prstClr val="black">
                    <a:tint val="75000"/>
                  </a:prstClr>
                </a:solidFill>
                <a:latin typeface="+mn-lt"/>
                <a:cs typeface="+mn-cs"/>
              </a:defRPr>
            </a:lvl1pPr>
          </a:lstStyle>
          <a:p>
            <a:pPr>
              <a:defRPr/>
            </a:pPr>
            <a:fld id="{EB15CF0B-8CB9-421B-843B-8098057655B4}" type="slidenum">
              <a:rPr lang="he-IL"/>
              <a:pPr>
                <a:defRPr/>
              </a:pPr>
              <a:t>‹#›</a:t>
            </a:fld>
            <a:endParaRPr lang="he-IL"/>
          </a:p>
        </p:txBody>
      </p:sp>
      <p:sp>
        <p:nvSpPr>
          <p:cNvPr id="55" name="Oval 54"/>
          <p:cNvSpPr>
            <a:spLocks noChangeAspect="1"/>
          </p:cNvSpPr>
          <p:nvPr/>
        </p:nvSpPr>
        <p:spPr>
          <a:xfrm>
            <a:off x="1583172" y="5416184"/>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7" name="Oval 56"/>
          <p:cNvSpPr>
            <a:spLocks noChangeAspect="1"/>
          </p:cNvSpPr>
          <p:nvPr/>
        </p:nvSpPr>
        <p:spPr>
          <a:xfrm>
            <a:off x="8570944" y="3344903"/>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a:spLocks noChangeAspect="1"/>
          </p:cNvSpPr>
          <p:nvPr/>
        </p:nvSpPr>
        <p:spPr>
          <a:xfrm>
            <a:off x="8398204" y="3498058"/>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a:spLocks noChangeAspect="1"/>
          </p:cNvSpPr>
          <p:nvPr/>
        </p:nvSpPr>
        <p:spPr>
          <a:xfrm>
            <a:off x="8608408" y="3650458"/>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a:spLocks noChangeAspect="1"/>
          </p:cNvSpPr>
          <p:nvPr/>
        </p:nvSpPr>
        <p:spPr>
          <a:xfrm>
            <a:off x="153988" y="26606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a:spLocks noChangeAspect="1"/>
          </p:cNvSpPr>
          <p:nvPr/>
        </p:nvSpPr>
        <p:spPr>
          <a:xfrm>
            <a:off x="474663" y="31289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a:spLocks noChangeAspect="1"/>
          </p:cNvSpPr>
          <p:nvPr/>
        </p:nvSpPr>
        <p:spPr>
          <a:xfrm>
            <a:off x="270258" y="3344903"/>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a:spLocks noChangeAspect="1"/>
          </p:cNvSpPr>
          <p:nvPr/>
        </p:nvSpPr>
        <p:spPr>
          <a:xfrm>
            <a:off x="-86601" y="2543440"/>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64" name="Oval 63"/>
          <p:cNvSpPr>
            <a:spLocks noChangeAspect="1"/>
          </p:cNvSpPr>
          <p:nvPr/>
        </p:nvSpPr>
        <p:spPr>
          <a:xfrm>
            <a:off x="6173123" y="2357377"/>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4192" r:id="rId1"/>
    <p:sldLayoutId id="2147484191" r:id="rId2"/>
    <p:sldLayoutId id="2147484190" r:id="rId3"/>
    <p:sldLayoutId id="2147484189" r:id="rId4"/>
    <p:sldLayoutId id="2147484188" r:id="rId5"/>
    <p:sldLayoutId id="2147484187" r:id="rId6"/>
    <p:sldLayoutId id="2147484186" r:id="rId7"/>
    <p:sldLayoutId id="2147484185" r:id="rId8"/>
    <p:sldLayoutId id="2147484255" r:id="rId9"/>
    <p:sldLayoutId id="2147484184" r:id="rId10"/>
    <p:sldLayoutId id="2147484183" r:id="rId11"/>
  </p:sldLayoutIdLst>
  <p:timing>
    <p:tnLst>
      <p:par>
        <p:cTn id="1" dur="indefinite" restart="never" nodeType="tmRoot"/>
      </p:par>
    </p:tnLst>
  </p:timing>
  <p:txStyles>
    <p:titleStyle>
      <a:lvl1pPr algn="r" defTabSz="457200" rtl="1" fontAlgn="base">
        <a:spcBef>
          <a:spcPct val="0"/>
        </a:spcBef>
        <a:spcAft>
          <a:spcPct val="0"/>
        </a:spcAft>
        <a:defRPr sz="3200" kern="1200">
          <a:solidFill>
            <a:schemeClr val="tx1"/>
          </a:solidFill>
          <a:latin typeface="+mj-lt"/>
          <a:ea typeface="+mj-ea"/>
          <a:cs typeface="Arial" charset="0"/>
        </a:defRPr>
      </a:lvl1pPr>
      <a:lvl2pPr algn="r" defTabSz="457200" rtl="1" fontAlgn="base">
        <a:spcBef>
          <a:spcPct val="0"/>
        </a:spcBef>
        <a:spcAft>
          <a:spcPct val="0"/>
        </a:spcAft>
        <a:defRPr sz="3200">
          <a:solidFill>
            <a:schemeClr val="tx1"/>
          </a:solidFill>
          <a:latin typeface="Verdana" pitchFamily="34" charset="0"/>
          <a:cs typeface="Arial" charset="0"/>
        </a:defRPr>
      </a:lvl2pPr>
      <a:lvl3pPr algn="r" defTabSz="457200" rtl="1" fontAlgn="base">
        <a:spcBef>
          <a:spcPct val="0"/>
        </a:spcBef>
        <a:spcAft>
          <a:spcPct val="0"/>
        </a:spcAft>
        <a:defRPr sz="3200">
          <a:solidFill>
            <a:schemeClr val="tx1"/>
          </a:solidFill>
          <a:latin typeface="Verdana" pitchFamily="34" charset="0"/>
          <a:cs typeface="Arial" charset="0"/>
        </a:defRPr>
      </a:lvl3pPr>
      <a:lvl4pPr algn="r" defTabSz="457200" rtl="1" fontAlgn="base">
        <a:spcBef>
          <a:spcPct val="0"/>
        </a:spcBef>
        <a:spcAft>
          <a:spcPct val="0"/>
        </a:spcAft>
        <a:defRPr sz="3200">
          <a:solidFill>
            <a:schemeClr val="tx1"/>
          </a:solidFill>
          <a:latin typeface="Verdana" pitchFamily="34" charset="0"/>
          <a:cs typeface="Arial" charset="0"/>
        </a:defRPr>
      </a:lvl4pPr>
      <a:lvl5pPr algn="r" defTabSz="457200" rtl="1" fontAlgn="base">
        <a:spcBef>
          <a:spcPct val="0"/>
        </a:spcBef>
        <a:spcAft>
          <a:spcPct val="0"/>
        </a:spcAft>
        <a:defRPr sz="3200">
          <a:solidFill>
            <a:schemeClr val="tx1"/>
          </a:solidFill>
          <a:latin typeface="Verdana" pitchFamily="34" charset="0"/>
          <a:cs typeface="Arial"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fontAlgn="base">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r" defTabSz="457200" rtl="1" fontAlgn="base">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r" defTabSz="457200" rtl="1" fontAlgn="base">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r" defTabSz="457200" rtl="1"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r" defTabSz="457200" rtl="1"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he-IL" smtClean="0"/>
              <a:t>לחץ כדי לערוך סגנון כותרת של תבנית בסיס</a:t>
            </a:r>
          </a:p>
        </p:txBody>
      </p:sp>
      <p:sp>
        <p:nvSpPr>
          <p:cNvPr id="25603" name="מציין מיקום טקסט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4" name="מציין מיקום של תאריך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black">
                    <a:tint val="75000"/>
                  </a:prstClr>
                </a:solidFill>
                <a:latin typeface="+mn-lt"/>
                <a:cs typeface="+mn-cs"/>
              </a:defRPr>
            </a:lvl1pPr>
          </a:lstStyle>
          <a:p>
            <a:pPr>
              <a:defRPr/>
            </a:pPr>
            <a:fld id="{49DDB613-8B13-4C07-B4FF-2A72EEABE2E3}" type="datetimeFigureOut">
              <a:rPr lang="he-IL"/>
              <a:pPr>
                <a:defRPr/>
              </a:pPr>
              <a:t>א'/שבט/תשע"ג</a:t>
            </a:fld>
            <a:endParaRPr lang="he-IL"/>
          </a:p>
        </p:txBody>
      </p:sp>
      <p:sp>
        <p:nvSpPr>
          <p:cNvPr id="3" name="מציין מיקום של כותרת תחתונה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black">
                    <a:tint val="75000"/>
                  </a:prstClr>
                </a:solidFill>
                <a:latin typeface="+mn-lt"/>
                <a:cs typeface="+mn-cs"/>
              </a:defRPr>
            </a:lvl1pPr>
          </a:lstStyle>
          <a:p>
            <a:pPr>
              <a:defRPr/>
            </a:pPr>
            <a:endParaRPr lang="he-IL"/>
          </a:p>
        </p:txBody>
      </p:sp>
      <p:sp>
        <p:nvSpPr>
          <p:cNvPr id="23" name="מציין מיקום של מספר שקופית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black">
                    <a:tint val="75000"/>
                  </a:prstClr>
                </a:solidFill>
                <a:latin typeface="+mn-lt"/>
                <a:cs typeface="+mn-cs"/>
              </a:defRPr>
            </a:lvl1pPr>
          </a:lstStyle>
          <a:p>
            <a:pPr>
              <a:defRPr/>
            </a:pPr>
            <a:fld id="{F2E2D282-C6DD-40DC-A4A9-3B57A14054E2}" type="slidenum">
              <a:rPr lang="he-IL"/>
              <a:pPr>
                <a:defRPr/>
              </a:pPr>
              <a:t>‹#›</a:t>
            </a:fld>
            <a:endParaRPr lang="he-IL"/>
          </a:p>
        </p:txBody>
      </p:sp>
    </p:spTree>
  </p:cSld>
  <p:clrMap bg1="dk1" tx1="lt1" bg2="dk2" tx2="lt2" accent1="accent1" accent2="accent2" accent3="accent3" accent4="accent4" accent5="accent5" accent6="accent6" hlink="hlink" folHlink="folHlink"/>
  <p:sldLayoutIdLst>
    <p:sldLayoutId id="2147484203" r:id="rId1"/>
    <p:sldLayoutId id="2147484202" r:id="rId2"/>
    <p:sldLayoutId id="2147484201" r:id="rId3"/>
    <p:sldLayoutId id="2147484200" r:id="rId4"/>
    <p:sldLayoutId id="2147484199" r:id="rId5"/>
    <p:sldLayoutId id="2147484198" r:id="rId6"/>
    <p:sldLayoutId id="2147484197" r:id="rId7"/>
    <p:sldLayoutId id="2147484196" r:id="rId8"/>
    <p:sldLayoutId id="2147484195" r:id="rId9"/>
    <p:sldLayoutId id="2147484194" r:id="rId10"/>
    <p:sldLayoutId id="2147484193" r:id="rId11"/>
  </p:sldLayoutIdLst>
  <p:txStyles>
    <p:titleStyle>
      <a:lvl1pPr algn="ctr" rtl="1"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1" fontAlgn="base">
        <a:spcBef>
          <a:spcPct val="0"/>
        </a:spcBef>
        <a:spcAft>
          <a:spcPct val="0"/>
        </a:spcAft>
        <a:defRPr sz="4100" b="1">
          <a:solidFill>
            <a:schemeClr val="tx1"/>
          </a:solidFill>
          <a:latin typeface="Lucida Sans" pitchFamily="34" charset="0"/>
          <a:cs typeface="Levenim MT" pitchFamily="2" charset="-79"/>
        </a:defRPr>
      </a:lvl2pPr>
      <a:lvl3pPr algn="ctr" rtl="1" fontAlgn="base">
        <a:spcBef>
          <a:spcPct val="0"/>
        </a:spcBef>
        <a:spcAft>
          <a:spcPct val="0"/>
        </a:spcAft>
        <a:defRPr sz="4100" b="1">
          <a:solidFill>
            <a:schemeClr val="tx1"/>
          </a:solidFill>
          <a:latin typeface="Lucida Sans" pitchFamily="34" charset="0"/>
          <a:cs typeface="Levenim MT" pitchFamily="2" charset="-79"/>
        </a:defRPr>
      </a:lvl3pPr>
      <a:lvl4pPr algn="ctr" rtl="1" fontAlgn="base">
        <a:spcBef>
          <a:spcPct val="0"/>
        </a:spcBef>
        <a:spcAft>
          <a:spcPct val="0"/>
        </a:spcAft>
        <a:defRPr sz="4100" b="1">
          <a:solidFill>
            <a:schemeClr val="tx1"/>
          </a:solidFill>
          <a:latin typeface="Lucida Sans" pitchFamily="34" charset="0"/>
          <a:cs typeface="Levenim MT" pitchFamily="2" charset="-79"/>
        </a:defRPr>
      </a:lvl4pPr>
      <a:lvl5pPr algn="ctr" rtl="1" fontAlgn="base">
        <a:spcBef>
          <a:spcPct val="0"/>
        </a:spcBef>
        <a:spcAft>
          <a:spcPct val="0"/>
        </a:spcAft>
        <a:defRPr sz="4100" b="1">
          <a:solidFill>
            <a:schemeClr val="tx1"/>
          </a:solidFill>
          <a:latin typeface="Lucida Sans" pitchFamily="34" charset="0"/>
          <a:cs typeface="Levenim MT" pitchFamily="2" charset="-79"/>
        </a:defRPr>
      </a:lvl5pPr>
      <a:lvl6pPr marL="457200" algn="ctr" rtl="1" fontAlgn="base">
        <a:spcBef>
          <a:spcPct val="0"/>
        </a:spcBef>
        <a:spcAft>
          <a:spcPct val="0"/>
        </a:spcAft>
        <a:defRPr sz="4100" b="1">
          <a:solidFill>
            <a:schemeClr val="tx1"/>
          </a:solidFill>
          <a:latin typeface="Lucida Sans" pitchFamily="34" charset="0"/>
          <a:cs typeface="Levenim MT" pitchFamily="2" charset="-79"/>
        </a:defRPr>
      </a:lvl6pPr>
      <a:lvl7pPr marL="914400" algn="ctr" rtl="1" fontAlgn="base">
        <a:spcBef>
          <a:spcPct val="0"/>
        </a:spcBef>
        <a:spcAft>
          <a:spcPct val="0"/>
        </a:spcAft>
        <a:defRPr sz="4100" b="1">
          <a:solidFill>
            <a:schemeClr val="tx1"/>
          </a:solidFill>
          <a:latin typeface="Lucida Sans" pitchFamily="34" charset="0"/>
          <a:cs typeface="Levenim MT" pitchFamily="2" charset="-79"/>
        </a:defRPr>
      </a:lvl7pPr>
      <a:lvl8pPr marL="1371600" algn="ctr" rtl="1" fontAlgn="base">
        <a:spcBef>
          <a:spcPct val="0"/>
        </a:spcBef>
        <a:spcAft>
          <a:spcPct val="0"/>
        </a:spcAft>
        <a:defRPr sz="4100" b="1">
          <a:solidFill>
            <a:schemeClr val="tx1"/>
          </a:solidFill>
          <a:latin typeface="Lucida Sans" pitchFamily="34" charset="0"/>
          <a:cs typeface="Levenim MT" pitchFamily="2" charset="-79"/>
        </a:defRPr>
      </a:lvl8pPr>
      <a:lvl9pPr marL="1828800" algn="ctr" rtl="1" fontAlgn="base">
        <a:spcBef>
          <a:spcPct val="0"/>
        </a:spcBef>
        <a:spcAft>
          <a:spcPct val="0"/>
        </a:spcAft>
        <a:defRPr sz="4100" b="1">
          <a:solidFill>
            <a:schemeClr val="tx1"/>
          </a:solidFill>
          <a:latin typeface="Lucida Sans" pitchFamily="34" charset="0"/>
          <a:cs typeface="Levenim MT" pitchFamily="2" charset="-79"/>
        </a:defRPr>
      </a:lvl9pPr>
    </p:titleStyle>
    <p:bodyStyle>
      <a:lvl1pPr marL="547688" indent="-411163" algn="r" rtl="1" fontAlgn="base">
        <a:spcBef>
          <a:spcPct val="20000"/>
        </a:spcBef>
        <a:spcAft>
          <a:spcPct val="0"/>
        </a:spcAft>
        <a:buClr>
          <a:srgbClr val="F9BC00"/>
        </a:buClr>
        <a:buSzPct val="65000"/>
        <a:buFont typeface="Wingdings 2" pitchFamily="18" charset="2"/>
        <a:buChar char=""/>
        <a:defRPr sz="2800" kern="1200">
          <a:solidFill>
            <a:schemeClr val="tx1"/>
          </a:solidFill>
          <a:latin typeface="+mn-lt"/>
          <a:ea typeface="+mn-ea"/>
          <a:cs typeface="+mn-cs"/>
        </a:defRPr>
      </a:lvl1pPr>
      <a:lvl2pPr marL="868363" indent="-282575" algn="r" rtl="1"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r" rtl="1"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r" rtl="1"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r" rtl="1"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צורה חופשית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צורה חופשית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37892" name="מציין מיקום של כותרת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he-IL" smtClean="0"/>
              <a:t>לחץ כדי לערוך סגנון כותרת של תבנית בסיס</a:t>
            </a:r>
          </a:p>
        </p:txBody>
      </p:sp>
      <p:sp>
        <p:nvSpPr>
          <p:cNvPr id="37893" name="מציין מיקום טקסט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 name="מציין מיקום של תאריך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prstClr val="black">
                    <a:tint val="75000"/>
                  </a:prstClr>
                </a:solidFill>
                <a:latin typeface="+mn-lt"/>
                <a:cs typeface="+mn-cs"/>
              </a:defRPr>
            </a:lvl1pPr>
          </a:lstStyle>
          <a:p>
            <a:pPr>
              <a:defRPr/>
            </a:pPr>
            <a:fld id="{9875144E-60EA-4DA7-B57C-984AF3F0B08B}" type="datetimeFigureOut">
              <a:rPr lang="he-IL"/>
              <a:pPr>
                <a:defRPr/>
              </a:pPr>
              <a:t>א'/שבט/תשע"ג</a:t>
            </a:fld>
            <a:endParaRPr lang="he-IL"/>
          </a:p>
        </p:txBody>
      </p:sp>
      <p:sp>
        <p:nvSpPr>
          <p:cNvPr id="22" name="מציין מיקום של כותרת תחתונה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prstClr val="black">
                    <a:tint val="75000"/>
                  </a:prstClr>
                </a:solidFill>
                <a:latin typeface="+mn-lt"/>
                <a:cs typeface="+mn-cs"/>
              </a:defRPr>
            </a:lvl1pPr>
          </a:lstStyle>
          <a:p>
            <a:pPr>
              <a:defRPr/>
            </a:pPr>
            <a:endParaRPr lang="he-IL"/>
          </a:p>
        </p:txBody>
      </p:sp>
      <p:sp>
        <p:nvSpPr>
          <p:cNvPr id="18" name="מציין מיקום של מספר שקופית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prstClr val="black">
                    <a:tint val="75000"/>
                  </a:prstClr>
                </a:solidFill>
                <a:latin typeface="+mn-lt"/>
                <a:cs typeface="+mn-cs"/>
              </a:defRPr>
            </a:lvl1pPr>
          </a:lstStyle>
          <a:p>
            <a:pPr>
              <a:defRPr/>
            </a:pPr>
            <a:fld id="{F75672F4-9BE7-45EA-A10F-A1133BEEC3EB}" type="slidenum">
              <a:rPr lang="he-IL"/>
              <a:pPr>
                <a:defRPr/>
              </a:pPr>
              <a:t>‹#›</a:t>
            </a:fld>
            <a:endParaRPr lang="he-IL"/>
          </a:p>
        </p:txBody>
      </p:sp>
    </p:spTree>
  </p:cSld>
  <p:clrMap bg1="dk1" tx1="lt1" bg2="dk2" tx2="lt2" accent1="accent1" accent2="accent2" accent3="accent3" accent4="accent4" accent5="accent5" accent6="accent6" hlink="hlink" folHlink="folHlink"/>
  <p:sldLayoutIdLst>
    <p:sldLayoutId id="2147484256" r:id="rId1"/>
    <p:sldLayoutId id="2147484209" r:id="rId2"/>
    <p:sldLayoutId id="2147484257" r:id="rId3"/>
    <p:sldLayoutId id="2147484208" r:id="rId4"/>
    <p:sldLayoutId id="2147484258" r:id="rId5"/>
    <p:sldLayoutId id="2147484207" r:id="rId6"/>
    <p:sldLayoutId id="2147484206" r:id="rId7"/>
    <p:sldLayoutId id="2147484259" r:id="rId8"/>
    <p:sldLayoutId id="2147484260" r:id="rId9"/>
    <p:sldLayoutId id="2147484205" r:id="rId10"/>
    <p:sldLayoutId id="2147484204" r:id="rId11"/>
  </p:sldLayoutIdLst>
  <p:txStyles>
    <p:titleStyle>
      <a:lvl1pPr algn="l" rtl="1" fontAlgn="base">
        <a:spcBef>
          <a:spcPct val="0"/>
        </a:spcBef>
        <a:spcAft>
          <a:spcPct val="0"/>
        </a:spcAft>
        <a:defRPr sz="4600" kern="1200">
          <a:solidFill>
            <a:schemeClr val="tx1"/>
          </a:solidFill>
          <a:latin typeface="+mj-lt"/>
          <a:ea typeface="+mj-ea"/>
          <a:cs typeface="+mj-cs"/>
        </a:defRPr>
      </a:lvl1pPr>
      <a:lvl2pPr algn="l" rtl="1" fontAlgn="base">
        <a:spcBef>
          <a:spcPct val="0"/>
        </a:spcBef>
        <a:spcAft>
          <a:spcPct val="0"/>
        </a:spcAft>
        <a:defRPr sz="4600">
          <a:solidFill>
            <a:schemeClr val="tx1"/>
          </a:solidFill>
          <a:latin typeface="Franklin Gothic Book" pitchFamily="34" charset="0"/>
          <a:cs typeface="Arial" charset="0"/>
        </a:defRPr>
      </a:lvl2pPr>
      <a:lvl3pPr algn="l" rtl="1" fontAlgn="base">
        <a:spcBef>
          <a:spcPct val="0"/>
        </a:spcBef>
        <a:spcAft>
          <a:spcPct val="0"/>
        </a:spcAft>
        <a:defRPr sz="4600">
          <a:solidFill>
            <a:schemeClr val="tx1"/>
          </a:solidFill>
          <a:latin typeface="Franklin Gothic Book" pitchFamily="34" charset="0"/>
          <a:cs typeface="Arial" charset="0"/>
        </a:defRPr>
      </a:lvl3pPr>
      <a:lvl4pPr algn="l" rtl="1" fontAlgn="base">
        <a:spcBef>
          <a:spcPct val="0"/>
        </a:spcBef>
        <a:spcAft>
          <a:spcPct val="0"/>
        </a:spcAft>
        <a:defRPr sz="4600">
          <a:solidFill>
            <a:schemeClr val="tx1"/>
          </a:solidFill>
          <a:latin typeface="Franklin Gothic Book" pitchFamily="34" charset="0"/>
          <a:cs typeface="Arial" charset="0"/>
        </a:defRPr>
      </a:lvl4pPr>
      <a:lvl5pPr algn="l" rtl="1" fontAlgn="base">
        <a:spcBef>
          <a:spcPct val="0"/>
        </a:spcBef>
        <a:spcAft>
          <a:spcPct val="0"/>
        </a:spcAft>
        <a:defRPr sz="4600">
          <a:solidFill>
            <a:schemeClr val="tx1"/>
          </a:solidFill>
          <a:latin typeface="Franklin Gothic Book" pitchFamily="34" charset="0"/>
          <a:cs typeface="Arial" charset="0"/>
        </a:defRPr>
      </a:lvl5pPr>
      <a:lvl6pPr marL="457200" algn="l" rtl="1" fontAlgn="base">
        <a:spcBef>
          <a:spcPct val="0"/>
        </a:spcBef>
        <a:spcAft>
          <a:spcPct val="0"/>
        </a:spcAft>
        <a:defRPr sz="4600">
          <a:solidFill>
            <a:schemeClr val="tx1"/>
          </a:solidFill>
          <a:latin typeface="Franklin Gothic Book" pitchFamily="34" charset="0"/>
          <a:cs typeface="Arial" charset="0"/>
        </a:defRPr>
      </a:lvl6pPr>
      <a:lvl7pPr marL="914400" algn="l" rtl="1" fontAlgn="base">
        <a:spcBef>
          <a:spcPct val="0"/>
        </a:spcBef>
        <a:spcAft>
          <a:spcPct val="0"/>
        </a:spcAft>
        <a:defRPr sz="4600">
          <a:solidFill>
            <a:schemeClr val="tx1"/>
          </a:solidFill>
          <a:latin typeface="Franklin Gothic Book" pitchFamily="34" charset="0"/>
          <a:cs typeface="Arial" charset="0"/>
        </a:defRPr>
      </a:lvl7pPr>
      <a:lvl8pPr marL="1371600" algn="l" rtl="1" fontAlgn="base">
        <a:spcBef>
          <a:spcPct val="0"/>
        </a:spcBef>
        <a:spcAft>
          <a:spcPct val="0"/>
        </a:spcAft>
        <a:defRPr sz="4600">
          <a:solidFill>
            <a:schemeClr val="tx1"/>
          </a:solidFill>
          <a:latin typeface="Franklin Gothic Book" pitchFamily="34" charset="0"/>
          <a:cs typeface="Arial" charset="0"/>
        </a:defRPr>
      </a:lvl8pPr>
      <a:lvl9pPr marL="1828800" algn="l" rtl="1" fontAlgn="base">
        <a:spcBef>
          <a:spcPct val="0"/>
        </a:spcBef>
        <a:spcAft>
          <a:spcPct val="0"/>
        </a:spcAft>
        <a:defRPr sz="4600">
          <a:solidFill>
            <a:schemeClr val="tx1"/>
          </a:solidFill>
          <a:latin typeface="Franklin Gothic Book" pitchFamily="34" charset="0"/>
          <a:cs typeface="Arial" charset="0"/>
        </a:defRPr>
      </a:lvl9pPr>
    </p:titleStyle>
    <p:bodyStyle>
      <a:lvl1pPr marL="419100" indent="-382588" algn="r" rtl="1"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r" rtl="1"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r" rtl="1"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r" rtl="1" fontAlgn="base">
        <a:spcBef>
          <a:spcPct val="20000"/>
        </a:spcBef>
        <a:spcAft>
          <a:spcPct val="0"/>
        </a:spcAft>
        <a:buClr>
          <a:srgbClr val="0BD0D9"/>
        </a:buClr>
        <a:buSzPct val="90000"/>
        <a:buFont typeface="Wingdings 2" pitchFamily="18" charset="2"/>
        <a:buChar char=""/>
        <a:defRPr sz="2000" kern="1200">
          <a:solidFill>
            <a:schemeClr val="tx1"/>
          </a:solidFill>
          <a:latin typeface="+mn-lt"/>
          <a:ea typeface="+mn-ea"/>
          <a:cs typeface="+mn-cs"/>
        </a:defRPr>
      </a:lvl4pPr>
      <a:lvl5pPr marL="1489075" indent="-182563" algn="r" rtl="1" fontAlgn="base">
        <a:spcBef>
          <a:spcPct val="20000"/>
        </a:spcBef>
        <a:spcAft>
          <a:spcPct val="0"/>
        </a:spcAft>
        <a:buClr>
          <a:srgbClr val="10CF9B"/>
        </a:buClr>
        <a:buSzPct val="100000"/>
        <a:buFont typeface="Arial"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50179"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872D83FC-5498-46B4-B39E-7AF82F693F7C}" type="datetimeFigureOut">
              <a:rPr lang="he-IL"/>
              <a:pPr>
                <a:defRPr/>
              </a:pPr>
              <a:t>א'/שבט/תשע"ג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93194847-1A19-45BD-8F03-130ECB2E6546}"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4220" r:id="rId1"/>
    <p:sldLayoutId id="2147484219" r:id="rId2"/>
    <p:sldLayoutId id="2147484218" r:id="rId3"/>
    <p:sldLayoutId id="2147484217" r:id="rId4"/>
    <p:sldLayoutId id="2147484216" r:id="rId5"/>
    <p:sldLayoutId id="2147484215" r:id="rId6"/>
    <p:sldLayoutId id="2147484214" r:id="rId7"/>
    <p:sldLayoutId id="2147484213" r:id="rId8"/>
    <p:sldLayoutId id="2147484212" r:id="rId9"/>
    <p:sldLayoutId id="2147484211" r:id="rId10"/>
    <p:sldLayoutId id="2147484210"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צורה חופשית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צורה חופשית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62468" name="מציין מיקום של כותרת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he-IL" smtClean="0"/>
              <a:t>לחץ כדי לערוך סגנון כותרת של תבנית בסיס</a:t>
            </a:r>
          </a:p>
        </p:txBody>
      </p:sp>
      <p:sp>
        <p:nvSpPr>
          <p:cNvPr id="62469" name="מציין מיקום טקסט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 name="מציין מיקום של תאריך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prstClr val="black">
                    <a:tint val="75000"/>
                  </a:prstClr>
                </a:solidFill>
                <a:latin typeface="+mn-lt"/>
                <a:cs typeface="+mn-cs"/>
              </a:defRPr>
            </a:lvl1pPr>
          </a:lstStyle>
          <a:p>
            <a:pPr>
              <a:defRPr/>
            </a:pPr>
            <a:fld id="{B424AA78-BD14-4DAC-AC53-1E54E69735AE}" type="datetimeFigureOut">
              <a:rPr lang="he-IL"/>
              <a:pPr>
                <a:defRPr/>
              </a:pPr>
              <a:t>א'/שבט/תשע"ג</a:t>
            </a:fld>
            <a:endParaRPr lang="he-IL"/>
          </a:p>
        </p:txBody>
      </p:sp>
      <p:sp>
        <p:nvSpPr>
          <p:cNvPr id="22" name="מציין מיקום של כותרת תחתונה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prstClr val="black">
                    <a:tint val="75000"/>
                  </a:prstClr>
                </a:solidFill>
                <a:latin typeface="+mn-lt"/>
                <a:cs typeface="+mn-cs"/>
              </a:defRPr>
            </a:lvl1pPr>
          </a:lstStyle>
          <a:p>
            <a:pPr>
              <a:defRPr/>
            </a:pPr>
            <a:endParaRPr lang="he-IL"/>
          </a:p>
        </p:txBody>
      </p:sp>
      <p:sp>
        <p:nvSpPr>
          <p:cNvPr id="18" name="מציין מיקום של מספר שקופית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prstClr val="black">
                    <a:tint val="75000"/>
                  </a:prstClr>
                </a:solidFill>
                <a:latin typeface="+mn-lt"/>
                <a:cs typeface="+mn-cs"/>
              </a:defRPr>
            </a:lvl1pPr>
          </a:lstStyle>
          <a:p>
            <a:pPr>
              <a:defRPr/>
            </a:pPr>
            <a:fld id="{83B8708F-029C-4475-9BC4-5B699D7E0181}" type="slidenum">
              <a:rPr lang="he-IL"/>
              <a:pPr>
                <a:defRPr/>
              </a:pPr>
              <a:t>‹#›</a:t>
            </a:fld>
            <a:endParaRPr lang="he-IL"/>
          </a:p>
        </p:txBody>
      </p:sp>
      <p:grpSp>
        <p:nvGrpSpPr>
          <p:cNvPr id="62473" name="קבוצה 1"/>
          <p:cNvGrpSpPr>
            <a:grpSpLocks/>
          </p:cNvGrpSpPr>
          <p:nvPr/>
        </p:nvGrpSpPr>
        <p:grpSpPr bwMode="auto">
          <a:xfrm>
            <a:off x="-19050" y="203200"/>
            <a:ext cx="9180513" cy="647700"/>
            <a:chOff x="-19045" y="216550"/>
            <a:chExt cx="9180548" cy="649224"/>
          </a:xfrm>
        </p:grpSpPr>
        <p:sp>
          <p:nvSpPr>
            <p:cNvPr id="12" name="צורה חופשית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צורה חופשית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261" r:id="rId1"/>
    <p:sldLayoutId id="2147484228" r:id="rId2"/>
    <p:sldLayoutId id="2147484262" r:id="rId3"/>
    <p:sldLayoutId id="2147484227" r:id="rId4"/>
    <p:sldLayoutId id="2147484226" r:id="rId5"/>
    <p:sldLayoutId id="2147484225" r:id="rId6"/>
    <p:sldLayoutId id="2147484224" r:id="rId7"/>
    <p:sldLayoutId id="2147484223" r:id="rId8"/>
    <p:sldLayoutId id="2147484263" r:id="rId9"/>
    <p:sldLayoutId id="2147484222" r:id="rId10"/>
    <p:sldLayoutId id="2147484221" r:id="rId11"/>
  </p:sldLayoutIdLst>
  <p:txStyles>
    <p:titleStyle>
      <a:lvl1pPr algn="l" rtl="1" fontAlgn="base">
        <a:spcBef>
          <a:spcPct val="0"/>
        </a:spcBef>
        <a:spcAft>
          <a:spcPct val="0"/>
        </a:spcAft>
        <a:defRPr sz="5000" kern="1200">
          <a:solidFill>
            <a:schemeClr val="tx2"/>
          </a:solidFill>
          <a:latin typeface="+mj-lt"/>
          <a:ea typeface="+mj-ea"/>
          <a:cs typeface="+mj-cs"/>
        </a:defRPr>
      </a:lvl1pPr>
      <a:lvl2pPr algn="l" rtl="1" fontAlgn="base">
        <a:spcBef>
          <a:spcPct val="0"/>
        </a:spcBef>
        <a:spcAft>
          <a:spcPct val="0"/>
        </a:spcAft>
        <a:defRPr sz="5000">
          <a:solidFill>
            <a:schemeClr val="tx2"/>
          </a:solidFill>
          <a:latin typeface="Calibri" pitchFamily="34" charset="0"/>
          <a:cs typeface="Arial" charset="0"/>
        </a:defRPr>
      </a:lvl2pPr>
      <a:lvl3pPr algn="l" rtl="1" fontAlgn="base">
        <a:spcBef>
          <a:spcPct val="0"/>
        </a:spcBef>
        <a:spcAft>
          <a:spcPct val="0"/>
        </a:spcAft>
        <a:defRPr sz="5000">
          <a:solidFill>
            <a:schemeClr val="tx2"/>
          </a:solidFill>
          <a:latin typeface="Calibri" pitchFamily="34" charset="0"/>
          <a:cs typeface="Arial" charset="0"/>
        </a:defRPr>
      </a:lvl3pPr>
      <a:lvl4pPr algn="l" rtl="1" fontAlgn="base">
        <a:spcBef>
          <a:spcPct val="0"/>
        </a:spcBef>
        <a:spcAft>
          <a:spcPct val="0"/>
        </a:spcAft>
        <a:defRPr sz="5000">
          <a:solidFill>
            <a:schemeClr val="tx2"/>
          </a:solidFill>
          <a:latin typeface="Calibri" pitchFamily="34" charset="0"/>
          <a:cs typeface="Arial" charset="0"/>
        </a:defRPr>
      </a:lvl4pPr>
      <a:lvl5pPr algn="l" rtl="1" fontAlgn="base">
        <a:spcBef>
          <a:spcPct val="0"/>
        </a:spcBef>
        <a:spcAft>
          <a:spcPct val="0"/>
        </a:spcAft>
        <a:defRPr sz="5000">
          <a:solidFill>
            <a:schemeClr val="tx2"/>
          </a:solidFill>
          <a:latin typeface="Calibri" pitchFamily="34" charset="0"/>
          <a:cs typeface="Arial" charset="0"/>
        </a:defRPr>
      </a:lvl5pPr>
      <a:lvl6pPr marL="457200" algn="l" rtl="1" fontAlgn="base">
        <a:spcBef>
          <a:spcPct val="0"/>
        </a:spcBef>
        <a:spcAft>
          <a:spcPct val="0"/>
        </a:spcAft>
        <a:defRPr sz="5000">
          <a:solidFill>
            <a:schemeClr val="tx2"/>
          </a:solidFill>
          <a:latin typeface="Calibri" pitchFamily="34" charset="0"/>
          <a:cs typeface="Arial" charset="0"/>
        </a:defRPr>
      </a:lvl6pPr>
      <a:lvl7pPr marL="914400" algn="l" rtl="1" fontAlgn="base">
        <a:spcBef>
          <a:spcPct val="0"/>
        </a:spcBef>
        <a:spcAft>
          <a:spcPct val="0"/>
        </a:spcAft>
        <a:defRPr sz="5000">
          <a:solidFill>
            <a:schemeClr val="tx2"/>
          </a:solidFill>
          <a:latin typeface="Calibri" pitchFamily="34" charset="0"/>
          <a:cs typeface="Arial" charset="0"/>
        </a:defRPr>
      </a:lvl7pPr>
      <a:lvl8pPr marL="1371600" algn="l" rtl="1" fontAlgn="base">
        <a:spcBef>
          <a:spcPct val="0"/>
        </a:spcBef>
        <a:spcAft>
          <a:spcPct val="0"/>
        </a:spcAft>
        <a:defRPr sz="5000">
          <a:solidFill>
            <a:schemeClr val="tx2"/>
          </a:solidFill>
          <a:latin typeface="Calibri" pitchFamily="34" charset="0"/>
          <a:cs typeface="Arial" charset="0"/>
        </a:defRPr>
      </a:lvl8pPr>
      <a:lvl9pPr marL="1828800" algn="l" rtl="1" fontAlgn="base">
        <a:spcBef>
          <a:spcPct val="0"/>
        </a:spcBef>
        <a:spcAft>
          <a:spcPct val="0"/>
        </a:spcAft>
        <a:defRPr sz="5000">
          <a:solidFill>
            <a:schemeClr val="tx2"/>
          </a:solidFill>
          <a:latin typeface="Calibri" pitchFamily="34" charset="0"/>
          <a:cs typeface="Arial" charset="0"/>
        </a:defRPr>
      </a:lvl9pPr>
    </p:titleStyle>
    <p:bodyStyle>
      <a:lvl1pPr marL="273050" indent="-273050" algn="r" rtl="1"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r" rtl="1"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r" rtl="1"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r" rtl="1"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r" rtl="1"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74755"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2E85AC9E-3A93-440C-B236-77D03EB57649}" type="datetimeFigureOut">
              <a:rPr lang="he-IL"/>
              <a:pPr>
                <a:defRPr/>
              </a:pPr>
              <a:t>א'/שבט/תשע"ג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2F141941-8EFA-4AD9-97AF-1903C19B0646}"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4239" r:id="rId1"/>
    <p:sldLayoutId id="2147484238" r:id="rId2"/>
    <p:sldLayoutId id="2147484237" r:id="rId3"/>
    <p:sldLayoutId id="2147484236" r:id="rId4"/>
    <p:sldLayoutId id="2147484235" r:id="rId5"/>
    <p:sldLayoutId id="2147484234" r:id="rId6"/>
    <p:sldLayoutId id="2147484233" r:id="rId7"/>
    <p:sldLayoutId id="2147484232" r:id="rId8"/>
    <p:sldLayoutId id="2147484231" r:id="rId9"/>
    <p:sldLayoutId id="2147484230" r:id="rId10"/>
    <p:sldLayoutId id="214748422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מלבן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מציין מיקום של כותרת 2"/>
          <p:cNvSpPr>
            <a:spLocks noGrp="1"/>
          </p:cNvSpPr>
          <p:nvPr>
            <p:ph type="title"/>
          </p:nvPr>
        </p:nvSpPr>
        <p:spPr>
          <a:xfrm>
            <a:off x="457200" y="320675"/>
            <a:ext cx="7239000" cy="1143000"/>
          </a:xfrm>
          <a:prstGeom prst="rect">
            <a:avLst/>
          </a:prstGeom>
        </p:spPr>
        <p:txBody>
          <a:bodyPr vert="horz" wrap="square" lIns="45720" tIns="0" rIns="45720" bIns="0" numCol="1" anchor="b" anchorCtr="0" compatLnSpc="1">
            <a:prstTxWarp prst="textNoShape">
              <a:avLst/>
            </a:prstTxWarp>
            <a:normAutofit/>
          </a:bodyPr>
          <a:lstStyle/>
          <a:p>
            <a:pPr lvl="0"/>
            <a:r>
              <a:rPr lang="he-IL" smtClean="0"/>
              <a:t>לחץ כדי לערוך סגנון כותרת של תבנית בסיס</a:t>
            </a:r>
          </a:p>
        </p:txBody>
      </p:sp>
      <p:sp>
        <p:nvSpPr>
          <p:cNvPr id="87046" name="מציין מיקום טקסט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7" name="מציין מיקום של תאריך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prstClr val="black">
                    <a:tint val="75000"/>
                  </a:prstClr>
                </a:solidFill>
                <a:latin typeface="+mn-lt"/>
                <a:cs typeface="+mn-cs"/>
              </a:defRPr>
            </a:lvl1pPr>
            <a:extLst/>
          </a:lstStyle>
          <a:p>
            <a:pPr>
              <a:defRPr/>
            </a:pPr>
            <a:fld id="{1CB5F6A0-BB08-46CE-B40E-09FA5620B432}" type="datetimeFigureOut">
              <a:rPr lang="he-IL"/>
              <a:pPr>
                <a:defRPr/>
              </a:pPr>
              <a:t>א'/שבט/תשע"ג</a:t>
            </a:fld>
            <a:endParaRPr lang="he-IL"/>
          </a:p>
        </p:txBody>
      </p:sp>
      <p:sp>
        <p:nvSpPr>
          <p:cNvPr id="4" name="מציין מיקום של כותרת תחתונה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prstClr val="black">
                    <a:tint val="75000"/>
                  </a:prstClr>
                </a:solidFill>
                <a:latin typeface="+mn-lt"/>
                <a:cs typeface="+mn-cs"/>
              </a:defRPr>
            </a:lvl1pPr>
            <a:extLst/>
          </a:lstStyle>
          <a:p>
            <a:pPr>
              <a:defRPr/>
            </a:pPr>
            <a:endParaRPr lang="he-IL"/>
          </a:p>
        </p:txBody>
      </p:sp>
      <p:sp>
        <p:nvSpPr>
          <p:cNvPr id="16" name="מציין מיקום של מספר שקופית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prstClr val="black">
                    <a:tint val="75000"/>
                  </a:prstClr>
                </a:solidFill>
                <a:latin typeface="+mn-lt"/>
                <a:cs typeface="+mn-cs"/>
              </a:defRPr>
            </a:lvl1pPr>
            <a:extLst/>
          </a:lstStyle>
          <a:p>
            <a:pPr>
              <a:defRPr/>
            </a:pPr>
            <a:fld id="{5D93DF36-C15C-4F31-9E9B-1366F264B91E}"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4264" r:id="rId1"/>
    <p:sldLayoutId id="2147484246" r:id="rId2"/>
    <p:sldLayoutId id="2147484265" r:id="rId3"/>
    <p:sldLayoutId id="2147484245" r:id="rId4"/>
    <p:sldLayoutId id="2147484244" r:id="rId5"/>
    <p:sldLayoutId id="2147484243" r:id="rId6"/>
    <p:sldLayoutId id="2147484242" r:id="rId7"/>
    <p:sldLayoutId id="2147484241" r:id="rId8"/>
    <p:sldLayoutId id="2147484266" r:id="rId9"/>
    <p:sldLayoutId id="2147484240" r:id="rId10"/>
    <p:sldLayoutId id="2147484267" r:id="rId11"/>
  </p:sldLayoutIdLst>
  <p:txStyles>
    <p:titleStyle>
      <a:lvl1pPr algn="l" rtl="1"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Gisha"/>
          <a:cs typeface="+mj-cs"/>
        </a:defRPr>
      </a:lvl1pPr>
      <a:lvl2pPr algn="l" rtl="1" fontAlgn="base">
        <a:spcBef>
          <a:spcPct val="0"/>
        </a:spcBef>
        <a:spcAft>
          <a:spcPct val="0"/>
        </a:spcAft>
        <a:defRPr sz="3800" b="1">
          <a:solidFill>
            <a:schemeClr val="tx1"/>
          </a:solidFill>
          <a:latin typeface="Trebuchet MS" pitchFamily="34" charset="0"/>
          <a:ea typeface="Gisha"/>
          <a:cs typeface="Gisha"/>
        </a:defRPr>
      </a:lvl2pPr>
      <a:lvl3pPr algn="l" rtl="1" fontAlgn="base">
        <a:spcBef>
          <a:spcPct val="0"/>
        </a:spcBef>
        <a:spcAft>
          <a:spcPct val="0"/>
        </a:spcAft>
        <a:defRPr sz="3800" b="1">
          <a:solidFill>
            <a:schemeClr val="tx1"/>
          </a:solidFill>
          <a:latin typeface="Trebuchet MS" pitchFamily="34" charset="0"/>
          <a:ea typeface="Gisha"/>
          <a:cs typeface="Gisha"/>
        </a:defRPr>
      </a:lvl3pPr>
      <a:lvl4pPr algn="l" rtl="1" fontAlgn="base">
        <a:spcBef>
          <a:spcPct val="0"/>
        </a:spcBef>
        <a:spcAft>
          <a:spcPct val="0"/>
        </a:spcAft>
        <a:defRPr sz="3800" b="1">
          <a:solidFill>
            <a:schemeClr val="tx1"/>
          </a:solidFill>
          <a:latin typeface="Trebuchet MS" pitchFamily="34" charset="0"/>
          <a:ea typeface="Gisha"/>
          <a:cs typeface="Gisha"/>
        </a:defRPr>
      </a:lvl4pPr>
      <a:lvl5pPr algn="l" rtl="1" fontAlgn="base">
        <a:spcBef>
          <a:spcPct val="0"/>
        </a:spcBef>
        <a:spcAft>
          <a:spcPct val="0"/>
        </a:spcAft>
        <a:defRPr sz="3800" b="1">
          <a:solidFill>
            <a:schemeClr val="tx1"/>
          </a:solidFill>
          <a:latin typeface="Trebuchet MS" pitchFamily="34" charset="0"/>
          <a:ea typeface="Gisha"/>
          <a:cs typeface="Gisha"/>
        </a:defRPr>
      </a:lvl5pPr>
      <a:lvl6pPr marL="457200" algn="l" rtl="1" fontAlgn="base">
        <a:spcBef>
          <a:spcPct val="0"/>
        </a:spcBef>
        <a:spcAft>
          <a:spcPct val="0"/>
        </a:spcAft>
        <a:defRPr sz="3800" b="1">
          <a:solidFill>
            <a:schemeClr val="tx1"/>
          </a:solidFill>
          <a:latin typeface="Trebuchet MS" pitchFamily="34" charset="0"/>
          <a:ea typeface="Gisha"/>
          <a:cs typeface="Gisha"/>
        </a:defRPr>
      </a:lvl6pPr>
      <a:lvl7pPr marL="914400" algn="l" rtl="1" fontAlgn="base">
        <a:spcBef>
          <a:spcPct val="0"/>
        </a:spcBef>
        <a:spcAft>
          <a:spcPct val="0"/>
        </a:spcAft>
        <a:defRPr sz="3800" b="1">
          <a:solidFill>
            <a:schemeClr val="tx1"/>
          </a:solidFill>
          <a:latin typeface="Trebuchet MS" pitchFamily="34" charset="0"/>
          <a:ea typeface="Gisha"/>
          <a:cs typeface="Gisha"/>
        </a:defRPr>
      </a:lvl7pPr>
      <a:lvl8pPr marL="1371600" algn="l" rtl="1" fontAlgn="base">
        <a:spcBef>
          <a:spcPct val="0"/>
        </a:spcBef>
        <a:spcAft>
          <a:spcPct val="0"/>
        </a:spcAft>
        <a:defRPr sz="3800" b="1">
          <a:solidFill>
            <a:schemeClr val="tx1"/>
          </a:solidFill>
          <a:latin typeface="Trebuchet MS" pitchFamily="34" charset="0"/>
          <a:ea typeface="Gisha"/>
          <a:cs typeface="Gisha"/>
        </a:defRPr>
      </a:lvl8pPr>
      <a:lvl9pPr marL="1828800" algn="l" rtl="1" fontAlgn="base">
        <a:spcBef>
          <a:spcPct val="0"/>
        </a:spcBef>
        <a:spcAft>
          <a:spcPct val="0"/>
        </a:spcAft>
        <a:defRPr sz="3800" b="1">
          <a:solidFill>
            <a:schemeClr val="tx1"/>
          </a:solidFill>
          <a:latin typeface="Trebuchet MS" pitchFamily="34" charset="0"/>
          <a:ea typeface="Gisha"/>
          <a:cs typeface="Gisha"/>
        </a:defRPr>
      </a:lvl9pPr>
      <a:extLst/>
    </p:titleStyle>
    <p:bodyStyle>
      <a:lvl1pPr marL="273050" indent="-273050" algn="r" rtl="1"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Gisha"/>
          <a:cs typeface="+mn-cs"/>
        </a:defRPr>
      </a:lvl1pPr>
      <a:lvl2pPr marL="520700" indent="-228600" algn="r" rtl="1"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Gisha"/>
          <a:cs typeface="+mn-cs"/>
        </a:defRPr>
      </a:lvl2pPr>
      <a:lvl3pPr marL="758825" indent="-228600" algn="r" rtl="1"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Gisha"/>
          <a:cs typeface="+mn-cs"/>
        </a:defRPr>
      </a:lvl3pPr>
      <a:lvl4pPr marL="1004888" indent="-228600" algn="r" rtl="1"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Gisha"/>
          <a:cs typeface="+mn-cs"/>
        </a:defRPr>
      </a:lvl4pPr>
      <a:lvl5pPr marL="1279525" indent="-228600" algn="r" rtl="1" fontAlgn="base">
        <a:spcBef>
          <a:spcPts val="400"/>
        </a:spcBef>
        <a:spcAft>
          <a:spcPct val="0"/>
        </a:spcAft>
        <a:buClr>
          <a:srgbClr val="F9B639"/>
        </a:buClr>
        <a:buSzPct val="70000"/>
        <a:buFont typeface="Wingdings" pitchFamily="2" charset="2"/>
        <a:buChar char=""/>
        <a:defRPr kern="1200">
          <a:solidFill>
            <a:schemeClr val="tx1"/>
          </a:solidFill>
          <a:latin typeface="+mn-lt"/>
          <a:ea typeface="Gish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עוגה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אליפסה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טבעת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מלבן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מציין מיקום של כותרת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he-IL" smtClean="0"/>
              <a:t>לחץ כדי לערוך סגנון כותרת של תבנית בסיס</a:t>
            </a:r>
          </a:p>
        </p:txBody>
      </p:sp>
      <p:sp>
        <p:nvSpPr>
          <p:cNvPr id="99337" name="מציין מיקום טקסט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4" name="מציין מיקום של תאריך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prstClr val="black">
                    <a:tint val="75000"/>
                  </a:prstClr>
                </a:solidFill>
                <a:latin typeface="+mn-lt"/>
                <a:cs typeface="+mn-cs"/>
              </a:defRPr>
            </a:lvl1pPr>
            <a:extLst/>
          </a:lstStyle>
          <a:p>
            <a:pPr>
              <a:defRPr/>
            </a:pPr>
            <a:fld id="{5977CBAE-2DFD-412E-80A8-8141869B47A0}" type="datetimeFigureOut">
              <a:rPr lang="he-IL"/>
              <a:pPr>
                <a:defRPr/>
              </a:pPr>
              <a:t>א'/שבט/תשע"ג</a:t>
            </a:fld>
            <a:endParaRPr lang="he-IL"/>
          </a:p>
        </p:txBody>
      </p:sp>
      <p:sp>
        <p:nvSpPr>
          <p:cNvPr id="10" name="מציין מיקום של כותרת תחתונה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prstClr val="black">
                    <a:tint val="75000"/>
                  </a:prstClr>
                </a:solidFill>
                <a:effectLst/>
                <a:latin typeface="+mn-lt"/>
                <a:cs typeface="+mn-cs"/>
              </a:defRPr>
            </a:lvl1pPr>
            <a:extLst/>
          </a:lstStyle>
          <a:p>
            <a:pPr>
              <a:defRPr/>
            </a:pPr>
            <a:endParaRPr lang="he-IL"/>
          </a:p>
        </p:txBody>
      </p:sp>
      <p:sp>
        <p:nvSpPr>
          <p:cNvPr id="22" name="מציין מיקום של מספר שקופית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prstClr val="black">
                    <a:tint val="75000"/>
                  </a:prstClr>
                </a:solidFill>
                <a:effectLst/>
                <a:latin typeface="+mn-lt"/>
                <a:cs typeface="+mn-cs"/>
              </a:defRPr>
            </a:lvl1pPr>
            <a:extLst/>
          </a:lstStyle>
          <a:p>
            <a:pPr>
              <a:defRPr/>
            </a:pPr>
            <a:fld id="{17CA9EA7-F88E-466E-AC70-584E97B2C3F4}" type="slidenum">
              <a:rPr lang="he-IL"/>
              <a:pPr>
                <a:defRPr/>
              </a:pPr>
              <a:t>‹#›</a:t>
            </a:fld>
            <a:endParaRPr lang="he-IL"/>
          </a:p>
        </p:txBody>
      </p:sp>
      <p:sp>
        <p:nvSpPr>
          <p:cNvPr id="15" name="מלבן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268" r:id="rId1"/>
    <p:sldLayoutId id="2147484251" r:id="rId2"/>
    <p:sldLayoutId id="2147484269" r:id="rId3"/>
    <p:sldLayoutId id="2147484250" r:id="rId4"/>
    <p:sldLayoutId id="2147484270" r:id="rId5"/>
    <p:sldLayoutId id="2147484249" r:id="rId6"/>
    <p:sldLayoutId id="2147484271" r:id="rId7"/>
    <p:sldLayoutId id="2147484272" r:id="rId8"/>
    <p:sldLayoutId id="2147484273" r:id="rId9"/>
    <p:sldLayoutId id="2147484248" r:id="rId10"/>
    <p:sldLayoutId id="2147484247" r:id="rId11"/>
  </p:sldLayoutIdLst>
  <p:txStyles>
    <p:title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1" fontAlgn="base">
        <a:spcBef>
          <a:spcPct val="0"/>
        </a:spcBef>
        <a:spcAft>
          <a:spcPct val="0"/>
        </a:spcAft>
        <a:defRPr sz="4300">
          <a:solidFill>
            <a:srgbClr val="572314"/>
          </a:solidFill>
          <a:latin typeface="Gill Sans MT" pitchFamily="34" charset="0"/>
          <a:cs typeface="Arial" charset="0"/>
        </a:defRPr>
      </a:lvl2pPr>
      <a:lvl3pPr algn="l" rtl="1" fontAlgn="base">
        <a:spcBef>
          <a:spcPct val="0"/>
        </a:spcBef>
        <a:spcAft>
          <a:spcPct val="0"/>
        </a:spcAft>
        <a:defRPr sz="4300">
          <a:solidFill>
            <a:srgbClr val="572314"/>
          </a:solidFill>
          <a:latin typeface="Gill Sans MT" pitchFamily="34" charset="0"/>
          <a:cs typeface="Arial" charset="0"/>
        </a:defRPr>
      </a:lvl3pPr>
      <a:lvl4pPr algn="l" rtl="1" fontAlgn="base">
        <a:spcBef>
          <a:spcPct val="0"/>
        </a:spcBef>
        <a:spcAft>
          <a:spcPct val="0"/>
        </a:spcAft>
        <a:defRPr sz="4300">
          <a:solidFill>
            <a:srgbClr val="572314"/>
          </a:solidFill>
          <a:latin typeface="Gill Sans MT" pitchFamily="34" charset="0"/>
          <a:cs typeface="Arial" charset="0"/>
        </a:defRPr>
      </a:lvl4pPr>
      <a:lvl5pPr algn="l" rtl="1" fontAlgn="base">
        <a:spcBef>
          <a:spcPct val="0"/>
        </a:spcBef>
        <a:spcAft>
          <a:spcPct val="0"/>
        </a:spcAft>
        <a:defRPr sz="4300">
          <a:solidFill>
            <a:srgbClr val="572314"/>
          </a:solidFill>
          <a:latin typeface="Gill Sans MT" pitchFamily="34" charset="0"/>
          <a:cs typeface="Arial" charset="0"/>
        </a:defRPr>
      </a:lvl5pPr>
      <a:lvl6pPr marL="457200" algn="l" rtl="1" fontAlgn="base">
        <a:spcBef>
          <a:spcPct val="0"/>
        </a:spcBef>
        <a:spcAft>
          <a:spcPct val="0"/>
        </a:spcAft>
        <a:defRPr sz="4300">
          <a:solidFill>
            <a:srgbClr val="572314"/>
          </a:solidFill>
          <a:latin typeface="Gill Sans MT" pitchFamily="34" charset="0"/>
          <a:cs typeface="Arial" charset="0"/>
        </a:defRPr>
      </a:lvl6pPr>
      <a:lvl7pPr marL="914400" algn="l" rtl="1" fontAlgn="base">
        <a:spcBef>
          <a:spcPct val="0"/>
        </a:spcBef>
        <a:spcAft>
          <a:spcPct val="0"/>
        </a:spcAft>
        <a:defRPr sz="4300">
          <a:solidFill>
            <a:srgbClr val="572314"/>
          </a:solidFill>
          <a:latin typeface="Gill Sans MT" pitchFamily="34" charset="0"/>
          <a:cs typeface="Arial" charset="0"/>
        </a:defRPr>
      </a:lvl7pPr>
      <a:lvl8pPr marL="1371600" algn="l" rtl="1" fontAlgn="base">
        <a:spcBef>
          <a:spcPct val="0"/>
        </a:spcBef>
        <a:spcAft>
          <a:spcPct val="0"/>
        </a:spcAft>
        <a:defRPr sz="4300">
          <a:solidFill>
            <a:srgbClr val="572314"/>
          </a:solidFill>
          <a:latin typeface="Gill Sans MT" pitchFamily="34" charset="0"/>
          <a:cs typeface="Arial" charset="0"/>
        </a:defRPr>
      </a:lvl8pPr>
      <a:lvl9pPr marL="1828800" algn="l" rtl="1" fontAlgn="base">
        <a:spcBef>
          <a:spcPct val="0"/>
        </a:spcBef>
        <a:spcAft>
          <a:spcPct val="0"/>
        </a:spcAft>
        <a:defRPr sz="4300">
          <a:solidFill>
            <a:srgbClr val="572314"/>
          </a:solidFill>
          <a:latin typeface="Gill Sans MT" pitchFamily="34" charset="0"/>
          <a:cs typeface="Arial" charset="0"/>
        </a:defRPr>
      </a:lvl9pPr>
      <a:extLst/>
    </p:titleStyle>
    <p:bodyStyle>
      <a:lvl1pPr marL="365125" indent="-282575" algn="r" rtl="1"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r" rtl="1"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7.xml"/><Relationship Id="rId5" Type="http://schemas.openxmlformats.org/officeDocument/2006/relationships/image" Target="../media/image11.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5.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jpe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3" Type="http://schemas.openxmlformats.org/officeDocument/2006/relationships/hyperlink" Target="http://arie-science.blogspot.co.il/2009/02/blog-post_40.html" TargetMode="External"/><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23.xml"/><Relationship Id="rId1" Type="http://schemas.openxmlformats.org/officeDocument/2006/relationships/themeOverride" Target="../theme/themeOverride6.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1" descr="F:\אולימפיאדה על שם אילן רמון\פוסטר שלב 3\dreamstime_xl_25722966.jpg"/>
          <p:cNvPicPr>
            <a:picLocks noChangeAspect="1" noChangeArrowheads="1"/>
          </p:cNvPicPr>
          <p:nvPr/>
        </p:nvPicPr>
        <p:blipFill>
          <a:blip r:embed="rId2" cstate="print"/>
          <a:srcRect/>
          <a:stretch>
            <a:fillRect/>
          </a:stretch>
        </p:blipFill>
        <p:spPr bwMode="auto">
          <a:xfrm>
            <a:off x="-757238" y="0"/>
            <a:ext cx="10288588" cy="6858000"/>
          </a:xfrm>
          <a:prstGeom prst="rect">
            <a:avLst/>
          </a:prstGeom>
          <a:noFill/>
          <a:ln w="9525">
            <a:noFill/>
            <a:miter lim="800000"/>
            <a:headEnd/>
            <a:tailEnd/>
          </a:ln>
        </p:spPr>
      </p:pic>
      <p:pic>
        <p:nvPicPr>
          <p:cNvPr id="112642" name="Picture 4"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1908175" y="4149725"/>
            <a:ext cx="1465263" cy="561975"/>
          </a:xfrm>
          <a:prstGeom prst="rect">
            <a:avLst/>
          </a:prstGeom>
          <a:noFill/>
          <a:ln w="9525">
            <a:noFill/>
            <a:miter lim="800000"/>
            <a:headEnd/>
            <a:tailEnd/>
          </a:ln>
        </p:spPr>
      </p:pic>
      <p:sp>
        <p:nvSpPr>
          <p:cNvPr id="3" name="TextBox 2"/>
          <p:cNvSpPr txBox="1"/>
          <p:nvPr/>
        </p:nvSpPr>
        <p:spPr>
          <a:xfrm>
            <a:off x="2123728" y="5517232"/>
            <a:ext cx="7776864" cy="1107996"/>
          </a:xfrm>
          <a:prstGeom prst="rect">
            <a:avLst/>
          </a:prstGeom>
          <a:noFill/>
        </p:spPr>
        <p:txBody>
          <a:bodyPr rtlCol="1">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he-IL" sz="6600" b="1" dirty="0">
                <a:ln/>
                <a:solidFill>
                  <a:schemeClr val="accent5">
                    <a:tint val="50000"/>
                    <a:satMod val="180000"/>
                  </a:schemeClr>
                </a:solidFill>
                <a:effectLst>
                  <a:glow rad="228600">
                    <a:schemeClr val="accent1">
                      <a:satMod val="175000"/>
                      <a:alpha val="40000"/>
                    </a:schemeClr>
                  </a:glow>
                </a:effectLst>
                <a:latin typeface="Guttman Yad" pitchFamily="2" charset="-79"/>
                <a:cs typeface="NarkisTammyMF" pitchFamily="2" charset="-79"/>
              </a:rPr>
              <a:t>אורט עירוני ד מודיעין</a:t>
            </a:r>
          </a:p>
        </p:txBody>
      </p:sp>
      <p:sp>
        <p:nvSpPr>
          <p:cNvPr id="112644" name="AutoShape 2" descr="data:image/jpeg;base64,/9j/4AAQSkZJRgABAQAAAQABAAD/2wCEAAkGBhQSERUUExQWFRUVGBgYFxgYGBgcFxoXGBccFRUXFBcXGyYeGBokHBgaIC8hIycpLCwuGB8xNTAqNSYrLCoBCQoKDgwOGg8PGiwkHSQsKSksLSwsLCwsLCwsLCwpLCovLCwsLC0sLCwsLC8sLCwqLCwsLCwuLCksLCwsLCwsLP/AABEIANQA7gMBIgACEQEDEQH/xAAcAAABBQEBAQAAAAAAAAAAAAAAAgMEBQYHAQj/xAA8EAACAQIEAwYEBAUEAgMBAAABAhEAAwQSITEFQVEGEyJhcZEygaHwBxRCsSNSwdHhFWJy8TNDU5KiJP/EABoBAAIDAQEAAAAAAAAAAAAAAAACAQMEBQb/xAAyEQACAQMBBwIFBAIDAQAAAAAAAQIDESExBBJBUWFx8BORIoGhwdEFMrHhFPFCYpIj/9oADAMBAAIRAxEAPwDipryiigAooooAKKK9igDyiiigAooooAKKKKACiirbs52ffF3lQSEkBmEaTsBOhY7AedAETh/Cbt/P3SM4to1xyBoqKJJY8qiV3LD8AWzaFm1/DTIO+VW2DEqy37mzExvEdAQK4jfWGYRlgkQJgQYgTr70fPzvxITv55YbooooJCiiigAooooAKKKKACiiigAooooAKewp1PpTNPYY6/KpQDNFFFQAUUUUAFFFFABRRRQBsu0eOTF28JZt3e+uq13M4R1hGW3kBVlGQgqw7tCUGhBljVvhOwdhbIa5DaeI5v4g0M5UzAzJEeEjwknQgjG9lcctrF2mf4C2VvRtJ16TPyrtnEb6Jb1Q+uZY0311/ase0bUqMknxNFHZJ7RiH2OE8SwPdmNeeh9dKhVq+2GULsMzOCD5KCDz2kxVr2N/D1iFxGIAADeG0xEyFzZrwb4VHh0O8xpWinP1EmvP6Er0vRk4y4eWKbgfYe5dtrfugpaZgF/nueJc+SdgFacxHvXTLPD+4QWrKytolyEAhSoOZgxHjgCJOhJ84Mn8q5CHS3KZs7tlACnxXN5TYQecada5p2s7f3L4ezaYrZZpY7F4kACPht6nTnuelNOPL8X69F9X2M8ZNvzH5f0LftR2zt2kyYds914Z2n+GsqCojZmE7bDn0rnNy4WJZiSSSSTuSdSTSaKa7GSsFFFFBIUUUUAFFFFABRRRQAUUUUAFFFFABT2G3+VM09h9/lQAzRRRQAUUUUAFFFFABRRRQAV0z8MsTexzPh3IItWiy3IGceIKFLQcw1566b1zrB4N7rrbtqXdzCqBJJruH4d8ITAObRaDdCw+XV3zRtrlQgmB5Sd6z7TT36bdr2LKVZ0pqzs2U/FOy1nDOty5nZ8y+MmchRwwNsH9TRp6RpT2K43bsWLjuhCG5NpGgowEgs5/9jSCBy0J1q+/EVe7Uu8lXUkKslptjOSonRdNfOuM418XxA3Lwt3LiWgScikpaXUx4RA0BJ56E7Cp2aop0t1rp053fN8F78iurCXqb1+v2svv/bHu03bS7imcZmCORm11eNs8cui7VnKKK0Ntu7ISUVZBRRRUEhRRRQAUUUUAFFFFABRRRQAUUUUAFFFFABT2H3pmncOdalANUUUVABRRRQAUUUUAFXXZvspexjNk8NtP/Jdb4EB0EnmT0p7sp2SfFtmPgspBdzppIBCD9R1A02mur4ThahBaUi2oBYrEIABnCBT8b+sxz83jG+uhVUqKOOP0Xf8AHEq+znZ5cJZ/hQbty0HcmM4t+FizPtbSfCFXxN86n8J41abG2LShFdu8Vh4wYQPKqSSyJoIE6kH0rJdqe2K4fPYw+Y3ix7y85kr/ALEA0LbEsdoAA00r/wAJME17ilts0d2ty65OpYAZSNepcfWlrzjCnKNr4fbTzL/gWlBykpvz+uh1btlgWy2mQwS8PILZkBzMgZtdRv8A0rkuE4pawD4u0wvd7mcWWQrktq6MpYI2mco+XPrCkxBM13fjeGDYZwg1S4IAAGoIVl6cyJ61wTt/aR7tq6gKvdDi4h1YNbfuxpHMCNBBjSuLsdS1Wy00+ev8XOlU+KGdUZKiiiuyZAr0Kd4238vWpnB+FnEXltKQsySx2AUFmJjyHzMCujcc4LbscNfDWreRjluO7mHdlYspPlk1jYa9JplFtNrRCuSjZPicsooopRgooooAKKKKACiiigAooooAKKKKACnLG/ypunLG/wAqAG69BryigD015RRQAVtuy3YB7iLfvABWI7tCYkRJuONxbA185HocTXVuzeKzWEuPLhbMPBAtjLIQOR+nPEgRoD61ZTim8+d+gk20sedupbqbVtAFGW2g1ZSMukQgceFUEFi2+h51juOfiQTYFrDiHOcPdO8d4cgtTqvhjxb69daq+1/bS7ij3QcdypmEXKHcksXcc4JgTyArL0SlwXa/mi8Yqpq93386+LQ9Jmrfsji7tvG2DYcW7hcKGIlYbwtmHNYJ0qnq/wCFcOFuxbxwuqWt4qzbNvK0rIe6GdiAIPdbLOh1jaqZK8Wi5HbONcZui21tWtgtJIKOWZmaS1tQYInlrrO9YPjd+9hwMX3f8azlILbqLngaQpB5jQwNTA3J7RgsPbNtQjd4sEBs5JIEGCV35Guf9ucBKYi0F/8AJbfKu2qRcUn0ynWuFGooyW6u7/k1wzc4bisQbjs5ABYkkKAFEmYAGwq04L2TxGKGe2sWwwU3GMJmbYA8z6VN7F9lWxVwO9tmsDSZCqXPwrJ3E7xrXWMPKlbaAG3YAYBYVR+sAab6mBE7bDWvRQpuSvw/l8l597c6pVUXbjr2XX7eXq+CcCTAottLZLNle65UM7qsNpJARAdxPzmJ84/jxZw7tiYDXVKBtybWTJ3dtNzqAZOpgE6bJ4/2lGHYWLZ77EXSPAupzfD4yJhREwPONNawnb7AYoXFvYq4lzvNu7PhT9WVQdhznWeZmmdSFN7uL8vNX1K4wlU+J6c/NF52y10AMcpJWTBIAJE6EgEgGOUn1NIooqo0hRT2Ewb3XCW1LM2wG/8AgedbXE/hkwsqqOr4qBcuDMBbW2VBVVYiC0kSSQKhu2QMJRS71koxVgQykgg7gjQg0ipAKKKKACiiigAooooAKcsb/KkRTuHXWpSbAZoooqACiiigAq2fj95sKuGWVtJmZgubxS05rnkJjkNudVNajsx2ksYfC4qzct3M9+1cXvEYQZVRatspQkKGzNIbmJGgIAKHAcMu3yRattcKiTlEwOp6U9j+z+IsANds3EUxqVMa7a7Cul/h/wAVtjCoAoWNDpuy6FieZJM68o2reYPJdygHVj4ZWR4SC2bcagxqP5ugrjVP1Cqto9KMMc27HR/wkqCqybyfNE1IXHOLTWc38NnW4V01dVZFaYnQOw3jWvpI9gsLczJct27qyfCEtKwMQWlFBXXmpWelYzj34JWCjXLN04YifBcm4sbDXRlJ6DPW1bZC9pYMTg+BsOwSrc4favl3Oa3bcgsQqsiravBcpGhNsnXmx61G7WWUsMzEKFzrI1lgRlK6/FoW0151Q/h52bxGEV7D3Ec3GJS2t27bERDNnUbNK6FfmDIqz4xww57lxyoNqM4BZ3ZdwrXrnwLG8DY7gHXFVp7ks6fZ6efMtpO7wZPg+LdnW1bObLmywIVdJlVEAEEwCdtBrtWp4d2fmLZuHxlniNbjKTpbLR3kKBOs9BzqPwVLS3GuWrLXIAzI+y7qCmWQVjkeZ860eP4wl1Mi6KwmCYdCIymf0lSARB/rXU2vaKtC7jGyatfGNdLXt/XzMNCkqrSbzy/OF19ys4hw+yh76zbVcUqhCxEM4iR3hgZi4BhiAdCCBGnHO2+Kd72Y6W7hLov6tDlJcbqSZMeeutdFx3aUIq3HHeXSpXKCRLBtWbmq5lJ+cCsRjGa9h7Vnuba91/7FXxsTJJY+ZJJrJ+nbNWm3U3XbS7+ve1vr7bdqrU6cVTbXPz3MbFSeHcNuX7i27SF3YwAP69B51p+E9ju8MuciAwToWJOyou5J9hua32Cw1izbVbAyAMAZHjJAB8bAaktMDyiuvUpbmOPnuYI10/PLEDsr2bt4K0xeWuMRm5A5dQFU+I25mT+qByqff7hE/iG4q3Q3eG2SrgAllW3zJbwxOwPLU1Lx3ELdm3mdJYwFQwTcK7kblUB02j1OlZ8Ya5iH7y78hsAOgFY5KLTi7+/TXvf5ItjvNprzp2+rMTxzhyZSbVrIoPhk5miToz6ZjrqY5cqohhDXWeK8MVrWQDdlHuQKj2+wR9K37PCFSN3gpqznTdkrnMVwDUscNPSuqp2A+4qUnYMVp9KiuJT6tV8DkY4UaWODnpXYk7DJUi32LtjlRaig3qzONLwQ9KdXgJ6V2dOyFsfpFPp2Ytj9P0qd6iuAWrPicXXs+3SpNrs23Q12Rez9sfpFP2+CJ/KKPVprREenVfE+a+6PSlCwa11rssx/T9Kn2exzfy0n+Ilqxv8AJ5Iwq4Q1JwvBnuGFB/tW2udm1tsquQGbUDnHWtPwrglu2vggn5TVVb06SssseE6k+hyvFdm7lvcadf7xtSE4OTyrruL4UCNRWfxXDLS3QgdVuNqFnxEaxpGo0O45Gq6deH/JBONRaMzHBLV3DtmQSDup2Pn6+dbXgvGGlRDIwJgyMviAGrGMsEehzEHaa8wlw2zFyyHUbskBh55djz6VpeF3cLd+FgGiSrAhtN4EeL5TS16Oy1XvtZ5+YLaO1bRGPpb3w8n9uPsS/wDU2yjMJAVAGHxL4gHysDKkeR6V5xfjJyG21+MpzXB8RRFaCpIEsdgFk7jUk1VYoI5YhgiW4hQPjJOuoOsDXTTbXnSRw5rua5mh1t5gArTmaVUL/uykmY9BzrDS/T6dB785XtZ5WFo89ei/1ZW2uVX4YK2ve/Tp1G8DcjGo1wXNCZBgMiDS2buXYqQsgaAHWTpWm4lxS2bYV7omNIZbhMNlhVUCXg6AzvtXvDuGKLJ7/KveN/DgfxIUCS4JMiVkg6amaicY7W2rTojKBcDeIW0Y+EHVlgaqykkAnyrn7dOG01N5ZSS+dr5t5oaNmjKnFXwyH/pKd2t5gwzqFMuZRwsgi4IKMGXY9T8y+CmQM0XBOU3ELHMPFrc+IM3PNI8e1aC32hUZYCmVYkExyznKSI2gQeleYp8PcuA3FKNtJgAEjU5gSrctDMSPk0f1SWFNX6rDeLWv5oJLZctr8pZ5eamNDo+ZbgRYII/hH9RGrZdIiACNdNudOW7FiIA8U5dVJUmPiRl3BI0XfUVrsfwdbioEXMugDSY2OXKDrPOQYHPSqXH4J7V0rlVlEgOrfxLbvrEx4tycpEweWhrqUttpTjiW6+T+H6rHa6uZpUp737b9sr2ee+TMYl748SpKfCpQAxqGYaiUY5RuNjqDTA4m6sFVVLLOhLHUg+K4ZknX1MdK0uHDFc5xNsRoLia7GYbLqpgncESInaoz8PVLjMAhLeKUIKkn4ipAiJBpqtS3DW6v9k1z7J9CIUk39bfd+MosVYdVN9wb11mUQZ5kDZFJCqOSjQDQVY4XGBrSPKwygypOX5FgD7gUcTa2Ui5sPFuQQRqCCCCCOtN8I7PtiAuYdzhlACps7gbROqr57n61RCLnhGlvcPOH2LuLvAW/DaRlLXGGkqZyr1b9uddChfKoWGsKihECqqiAoB0FPwfP2NbYxUVYpvfI9K/Yrw3B0+lNwaSCd9Pv50wXHu/8q8N/ypLXR0B9v6UBhyI9z7UBc97/AO9a8N6m3Yjp9f70B56fWgi4s3D1rwXPOvGHXL7UpCP9nsKAIqcLQcqfGDUDlSg07An5f5r0z0PuBUtshJIyt5cPjWFvGYe4gGYJeR/ChIme8tmFmADmBExtE0xivw2xVrxYHFrdTQi3ehWjyur4T12FaruhMgBTtmkAxuR6aUu3ddQYKkkEBgBI/lJWfFFYK3rxe8srzh+DVSVKStez84nPbnafEYQ5MdhrlnkGIm2f+LiVPvTti8mIxK3bdxAnhLwz5mCoy5GSchBLBs0SIjzroycWzAq6qyHwsN5EDUo2m86a6edZvi34d4DEa2P/AOS9PxWiQJ5BrJOUjb4cu+9Ux2mEtVYsnQnEbxrW0UFogmB1J9f71BxmPVRktqFAMM+1254iCEXcKQVEnptNPJ2exWCB7xkxJzL3F3KfCTPeZrbEgOFUGSSomZkQZ/DcNcF1lKKFVWSDJloC3LhuRIJykDbQkDnWj1adKn6s3heWiufV6e7MbpynLcis+ZfTpx9iPwLDNcdWazmQaeJZlwoBVRuQsEmP5deg1uKx9uwjXCQ5ADlc0gAeFblwjSdvWNAxqrfjS4UEqWcSxIdpMNEhP5FGWQo0OvWahYvi+Zj4QuZS0qmhIEqWhYJDbTz+dcipt0K6vFY5dfu+vFm6OyTp/u1fHzQ97QcWfISCHLEAFRzDB0NuJypB26g661ULi7V1/GWAVQoGS5nMGdQQTzNVbcfewLS3UBtLbyNsW6Z52kDSNo2rXYS3qe7u3APA0Kw1VoJEsJUASTJEAVk2mnOnu6tyusfLo7svpTi79LalE99na3bKlVJIts8hjlUjS3zUAwSY3Gx3k47iEHLnyZszHL4jB3/4+JIA1LdN6axjKveOwgszKGzlrj2xPwudlLAanSI250XFsZZw8XrlyXEmxasmPEIGbxaqgM+M6uVMQNK6ez7DGlZzXxLhrwvnhfp83Za5qu0+pfd080/P301/BeN4i0hFweEarsWJYF2Dwd5PrqRyprjPa5LNnCo4Vu+uAG7cWLYFxe8d83PVhJrnfCON4lnJDsiEzkkFZ5kgjVjzNXeMZL1vJd8S5s0agBtYK5Yy7naklQcaznN4u3jGvnALqVPdSsyz4xibNvEFsOVUNYS+6hlZWDDSGDAKxgmZiATB0mPi+OCEC+IvGRQJZiwBCgDc67etZ+1wa2zG1h0Yu2jjOcgG83Tr4fLc7Vs+B8AFjxkm5eIhrhGw5qg/Svlz5106dBVcq6Rk3nTuj3g3ZViRexUFgZS1oVXoXOzt5bDzrWi/HP6/4qpgnr9aUloHcn2/atqpqKsJvu9yecQC2rfvQ2U8596iqig8/pTpPSahrkFx0W1+fp/eh7Y9PavFJPP3p9MIT09P+qjQlK5FKxt9DSTcO8TUz8mI3+h+lDYEctY+VF0G4ysbEHpFed4TtUx8KRsB9/KvbVsin3kJusih3PL2FKsq5nQ+3+KnG0eWnzrxU6x8x+xqN4ncI8E86WMP1P0pn81/t+v9q8bEzplAosycHt0IOp8p/wAVGYxz+/WlXIPMCkm0P5hTohtiN6VLCdmB3B2MV5l86cFteZqurQp1P3L8llOtUp/tePoNcV43C5cxDTOUkEaiDqT0PXQgmoR44VAUaljljcloLDnrzj0qy7pBOo130mdNp6eVV3+jWQdF0BkA7TEajmPLauPtP6V6sk4vC4Pz5djp7Lt9KCfqxz0X9r/ZB4Rwm7jXuAuEUDchiNTETOpmTvoBtWb4n2vuWLr2blrL3TFCASYKmCSY1nUg9CK6SvFGgAgGIiNIiNhsNuUb1W8dwuHvLddsJae4ROa4oBZo0BdDOaAN49dDSU9lezy+KF+q9uyDatrW0r4ZWiuHmWY+xcbHWybSSi5szmAixqcxPlGgnetEccUtW1yFzZsrbuMVgiVKLMEnodSSSNBoYiLZuraC2ktottSioDFvvP13EkavpJaIG2raVKxNhsLZW+c2ItWxM2yFBFzR7urS5ljBJJgD5aLxWVlrTnpw0/8AWnI57Tatw4/3+PfCzD45xW9hLJIRVuogcDRiwmUZl1hUmSNpBJ1rl4vM7s9xiztuSZJ85/pXZ+0/FrQwL3cOi5mtKdcs905OctmksBBkHkZqJ2J4Pg7lhLrWrN1mBktaURcmHUgiPDMAQBvvMiaNa8d5roN6ebR7+eYOb2eKogABknQAak+gGtargHYzFYqHuzhbPmP4zDyU/wDjEc29q6BjsFaOJs4dFt2kuozM6W0W4SpjIlwL4ZA9TyitP/p9tAFW0m0AQNhv4o+p61G/COWrk3ehl+H8As2LYt2lAAPWSTzLEiSfOpgwgjpVs3Dljcoen6frr9aj3sGy7At/xk/StUNohLFyvdRC/JmNNa8FkHnHvS/zJ8xHUxHypD43zP361fkX4RDYeN209aBhgdj9KRexrnYD50yWc7sflTWYjceRNKKP8142L859qiAt/M1K186iwb3IdbEz196T+b+zSRm9qSFE8qki7FfmD19qBiDTyWQf8A1Kt2QP0n2A/eobQyi+ZCOIMUpMR1py8xXZFjzIJ9qhHEGdh7CpWRXLdJDYA9QPWd/ammwIG7fIUm7iSJ6+sj5xSGuk8wv7/wB6lJjYE3cg2k9aZNwcv6UNHz9KEWdJqywnYbF9AYM/KnTiLcwFJPmwp5cGs6GTzyjT3NTbfCEGpaD6T9mlckSosrfzC/8Ax/UmkHEDlb+p/vV2/D7UQMxP30qfheDIurW/RdyfWf296qlWjBXY3psreEcJzjPdARNwOZ5D0H1P1p3tTwgthiLTLaVYOmkkkLJcTAgtsCdta0aCTrv06ffWvMQAASY+exjXxeVc+c3UzLQtit3QxnZfsl3Ci5cZyoykAwG0hywgeFc0mNyPTWl7dY5cJw+/ZuOnf4h7rW1tKdQ13vDIYnKCohiNCSQoJrb47Gm4IHwka7hjr9F39fTfm3EeCfnONMACyWVsteP6QyjMlvXYscpgclbmaIS36mRpR3YY7Go4H2dFrD20IURaVGmQGOWH8POSTy51hOIXbvBr0IovYRjmSGaVLbqDtI6EeddcW22XV9veaj43g1u8hS4AyMIII39NtfOtclGWGQrxzEyHCO1mDxVy0yOjXbc5FcFbillhgoYDNp0nUVtcFxUiSY10+Q0H351y/iv4aXMFiExODPfIjhza/wDYo5hYgPoSBz8q0nC+JLets9oksp8aKYYHo6PGUxrBg+dc7af/AJaac+RspuNXDWTejGK+k+vp0+dL/LqBKkiOm3QabVjxeddYzaH4d9NQMpO/oTttrUizx0ggTsduY0G4Oo0P1quFSM+oS2ZrQ0lzDE6uob00I+fPnzFRHwaBgEid8rKP3O31r2zx4EcpO3397VVntC4x64c5BYcqgYoGZ7xtPeZWcXQbZhZE2yDG4kVohdftZllBx1ROv2mQapA8gCPcf1pu3iQeX7R+1W5XcrOUaQD8Rnl0A8t6i3kQCSVBEzpliBJJO4A3JaR1q5Vmv3IS4gWQw0gn0Hz1qP8A6d1I+Wv/AFWU4t+JtmzcVQl1rbERcyQpBEhkky49QpgSJrV4fi1t0BSDIBmddQGBjcaEe4q+Mr6BvRYpeHLz+k0oZF+FB6mKaW+x6n9qaa2zdfWmzxDHAm97O5HvUe9iR1H7n+1e4bh4JGaph4ekRH30qMIM2KG+J2FM/lia0ZwaxoKji2ByMeS06nyK3TT1KU2z0FNiyep1rz8zXq4urbMQ9OFpaWIr2yS2xp17BU6yfpStsk9tuByH9fepCXAYA3Og0/aoVsyYA3+96tcFhwusgs2gOXQTyXX/AL+lUVaqgupZC7JmCwuXUwzepgfT75VYWl6zP3t5eVJs6DXbef79KxfY5rtnv1urd1yQ1wOt1n8fejK951IQlfGkKc3kKxXb+KRYlfCNnisSFUmQIG/SqbE4sudQQIOmkbj4/PoNt55U3cuszSY5/KY+Hr677RFZni3H7ty9+UwIDX//AG3SJtYdercmudE96zOcqst2BoUVTV2TeLcWud4uHwwD4hxmJbW3ZtzHe3o//KbsfKrbhHBlwtru7QYkkvduN8d243xu56npsBAFM8E4EMLbKJJLHNcuOQblxzu9w8z+w0FT0snefqa6NGiqa6lMpOTuJe03MxSe6JO80+LUCSR702wG+b5VfcSwhrUDXeq7H8Ft3vE6w3K4pKXBG0XEIYekxVmtxh6eQpxrgI1U/Qn/ABR0YWM/cwd5YAKX0iCLnhuEbfGPA5jqqzzI3qIeIWFK23DWTsi3lKzGgyXCSjH0ea1iX15Wx6zXtyytxSropVtCpUMCPMHQ1hqbFTk7w+F9PwXwrzjxv3MwcBcAkQIJA8RZSBOU5ioYEyJBBjLzmaQt1UuG89pe8UZe8yqWAyzGcaqOWsfUTOPYG3bPeYS4+EbcqnisNP8APYY5f/rlI5VU4q/icMzNisEt1SAGxGEXMxUTlF20/wDEgAnYka6dKpdOrT/7Lp+L/llyrRkrSwafh3G/0jUrKkQdCpyty6msN+MHbB+7TD21Yo2t9h8JAMLZZhouviIP+3zq4w1y3iFDYW+GABGW2ylgCBIyt4kI00OUjqKqsd2wOGxBt3i1wZAQ4QMVJBAzBh3gI8RyyfiPkKijtMJu3HkVV6StdNWMomDY4ZQ9x7gnTKBAMSzMegCfEddBEzB6F2JwYGFsObpdSkRroR4MpJ3ywddN41AEc1wvCsTiUu3bCOVBJykpEuxOUZdSViSkCBHUT1zs5gVtYdLQDwNRm+LxeJsw0jxE6cvKtFJxlO1uvYyqMldt4LJLwGw+tenGGOVTMHgV3bUj29qTi8OrHw6R7dTWy6vYbI3hr/i03+lTS6tpPrVSfCdtatLMkSQJqJcwTE3EA5wOn9aYa55SfQmpucn050gYeTsB8zUJ8yWYaivVjnNOPeB2EekR7RW+5jFWMQR1j6VZW8fpr+30mqr8w0zJqBxW5iip7hlUkAC40koSwzOusSFzDUH4ljLBmqcSyLKJvxFvIl266WMgMd14hcaSRAgnKPC4DGZKGt/2P7UWcdY722dRAZGILISPhkDWY38vKuQ9oGtWR3V5Zyhp7wFbhbUrcAAylWg7EHatB+G3AbnDhcvYlxaF8KFtbvAaRcaNBAJECd9TsDjrqG7vcSaW83Y6pj8awRggBMaBjlU/8iASBHkagtvJYnQjUCTrpt6bD51BbHk5mIyrpE6GANSRyHl6zWUbG3eJlrdgm1ggStzEbPe5MmHnZORb/quOpVNonuQ+b5HTajRjd68iZju0VzGXTh8C4VFOXEYoCVTqmH5PdI57DrzrQ8JwNjCWhZw6lUEkk6szHd3bdmPX9hTXDuF2rKLatKERBoB9785OpqYrKPXzrs0aEKUbRMMqkpO7FK5Pl7zUm1ESSf2/eoLXqbmr7Cb1ixuXhGhJqKb55aUx3oinLNhnnKpMUWsG9cfRgBqx/f8AY0o3Lf8AuJ9qYTCsZ8J8O/I/90q4ikgJP30oJuS7eKSNiT7D0pz84FEERPKTP+KdtLaEDIAfPU0i/gRmkDU+Xhj59KrwPkkYIHJqB5TvUXEk8vpR37fy6DTyqPdxsg6xQkDasVWO7HYXFNnupluDa7bJt3QeouLqT6zVHxX8Ob90yMWt4hYRry+MAfCHZNHgk6mD7VqGxGnL1r23iCKidGM8tZEumrFd2H7E28CrPcul71yM5khBGwVdjHXf0rWpcTqtU7YnNyFJRyDqfv1oVOyGUksIuziB60y+IH6ZBqvF89aRdxBFTuA5EwMSdfenLVw/pb/NVJxB60lMSVMnWm3Bd5GgVyPi36ClM/X+v9KrrPFQxGmp03qY2JC9T6AmkaHvyMblPSlC15getXL206KOem/1qFicNDaZR0JIrUp3M7hYjKVHQnrXly8TzHoKeXDqBLQfQ/2pAtgnTbyNTdEWKnHcGS/cN25bS64XKoKrt010nzrm/FLnELDWFhkGHUZAFyqxUliWO1z4o3jU6Akz2NLC9ZNOlBGokeev02rItnpxba9uBa6k2YvC4W9xKHuhrGD5WiYuX+Zzxqtoch+r56bG1h8iqqqAigBQBCgcgANABUjD4RnkgQOp0p8cM6v7a8ppoQhTVohJym7sjh9QG28hSsRZWdNAPvWpeIZAAANQBqajNbJaDmPy0p0waI4syQJ96UMKQYPrpr+1Thhz5D1pPfgGN/QUXI3VxGFsoNSGI+VS0xbDRdB0nT2pq1YZyeQ++tLbChTMyR1ihjLGh69yZBaD01mvMLCmWmPT7mlfmlH8s9d6ZGKzHUiPL+gqLE3Jnf29yNR5U5+enTrVe91J0mOn7RTV/EjTKI8/sVG7cN6xaNeCLG5blvvvAqNiOGcwdOfI/vUP88YiPvy6UtMQ/nrU2aI3kxGJwTKAeX9fei1gmiSIqRbvOd6dOMAEDU+R096neehG6r3IRQjYTXjsRvRexbHY+00gLpqPPz96m3MW/IbfEdK8S6aS4ApJY01ipyaY/wDl9oMzSXslTB0ik2s3IxU9bOdZJ2OwA586Vuw8Vcaw7LznTaKtsLf859dPs/2qvVTHhG37jlUnDh4nMIOw/r5dKR5LY4M4cU3WvHuk7mvKK12RnuxOansNbzMAZ1In5mKKKiWhKLfE4NUWQJ9SaY/1J4jQDoAK9orPHKyW1MPAk4luvI1IsW5QMSZM0UUMmGXkmpZAAIFMNeOvtRRSIsZFnfypSXIOmlFFOVD2LxJUCNJqtLzvrRRTx0Fm8jq2gYHmB704uHGY840ooqGyUkOhAOVJ7sTRRSjjhtARS7I1oopeBPEeYzMgUy9oa/fOvKKhMGMXFAG1M5ZOpNFFWIRimtx/mkldvOiihEMkJbArzJt5/fKvKKgYTc00BMHzqG+PdDCsQKKKeCu8iSP/2Q=="/>
          <p:cNvSpPr>
            <a:spLocks noChangeAspect="1" noChangeArrowheads="1"/>
          </p:cNvSpPr>
          <p:nvPr/>
        </p:nvSpPr>
        <p:spPr bwMode="auto">
          <a:xfrm>
            <a:off x="8634413" y="-981075"/>
            <a:ext cx="2266950" cy="2019300"/>
          </a:xfrm>
          <a:prstGeom prst="rect">
            <a:avLst/>
          </a:prstGeom>
          <a:noFill/>
          <a:ln w="9525">
            <a:noFill/>
            <a:miter lim="800000"/>
            <a:headEnd/>
            <a:tailEnd/>
          </a:ln>
        </p:spPr>
        <p:txBody>
          <a:bodyPr/>
          <a:lstStyle/>
          <a:p>
            <a:endParaRPr lang="he-IL">
              <a:solidFill>
                <a:srgbClr val="000000"/>
              </a:solidFill>
              <a:latin typeface="Book Antiqua" pitchFamily="18" charset="0"/>
              <a:cs typeface="David" pitchFamily="2" charset="-79"/>
            </a:endParaRPr>
          </a:p>
        </p:txBody>
      </p:sp>
      <p:sp>
        <p:nvSpPr>
          <p:cNvPr id="7" name="TextBox 6"/>
          <p:cNvSpPr txBox="1"/>
          <p:nvPr/>
        </p:nvSpPr>
        <p:spPr>
          <a:xfrm>
            <a:off x="-756592" y="332656"/>
            <a:ext cx="10297144" cy="3046988"/>
          </a:xfrm>
          <a:prstGeom prst="rect">
            <a:avLst/>
          </a:prstGeom>
          <a:noFill/>
        </p:spPr>
        <p:txBody>
          <a:bodyPr rtlCol="1">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he-IL"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uttman Mantova-Decor" pitchFamily="2" charset="-79"/>
                <a:cs typeface="NarkisTammyMF" pitchFamily="2" charset="-79"/>
              </a:rPr>
              <a:t>האולימפיאדה על שם   אילן רמון</a:t>
            </a:r>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 descr="C:\Users\מאי קצמן\Desktop\חלל.jpg"/>
          <p:cNvPicPr>
            <a:picLocks noChangeAspect="1" noChangeArrowheads="1"/>
          </p:cNvPicPr>
          <p:nvPr/>
        </p:nvPicPr>
        <p:blipFill>
          <a:blip r:embed="rId3" cstate="print"/>
          <a:srcRect l="16751"/>
          <a:stretch>
            <a:fillRect/>
          </a:stretch>
        </p:blipFill>
        <p:spPr bwMode="auto">
          <a:xfrm>
            <a:off x="0" y="0"/>
            <a:ext cx="9144000" cy="6858000"/>
          </a:xfrm>
          <a:prstGeom prst="rect">
            <a:avLst/>
          </a:prstGeom>
          <a:noFill/>
          <a:ln w="9525">
            <a:noFill/>
            <a:miter lim="800000"/>
            <a:headEnd/>
            <a:tailEnd/>
          </a:ln>
        </p:spPr>
      </p:pic>
      <p:graphicFrame>
        <p:nvGraphicFramePr>
          <p:cNvPr id="5" name="טבלה 4"/>
          <p:cNvGraphicFramePr>
            <a:graphicFrameLocks noGrp="1"/>
          </p:cNvGraphicFramePr>
          <p:nvPr>
            <p:extLst>
              <p:ext uri="{D42A27DB-BD31-4B8C-83A1-F6EECF244321}">
                <p14:modId xmlns:p14="http://schemas.microsoft.com/office/powerpoint/2010/main" xmlns="" val="1594118680"/>
              </p:ext>
            </p:extLst>
          </p:nvPr>
        </p:nvGraphicFramePr>
        <p:xfrm>
          <a:off x="216024" y="2780081"/>
          <a:ext cx="3779912" cy="1945063"/>
        </p:xfrm>
        <a:graphic>
          <a:graphicData uri="http://schemas.openxmlformats.org/drawingml/2006/table">
            <a:tbl>
              <a:tblPr rtl="1" firstRow="1" bandRow="1">
                <a:tableStyleId>{306799F8-075E-4A3A-A7F6-7FBC6576F1A4}</a:tableStyleId>
              </a:tblPr>
              <a:tblGrid>
                <a:gridCol w="1889956"/>
                <a:gridCol w="1889956"/>
              </a:tblGrid>
              <a:tr h="565270">
                <a:tc gridSpan="2">
                  <a:txBody>
                    <a:bodyPr/>
                    <a:lstStyle/>
                    <a:p>
                      <a:pPr algn="ctr" rtl="1"/>
                      <a:r>
                        <a:rPr lang="he-IL" sz="2400" dirty="0" smtClean="0">
                          <a:solidFill>
                            <a:srgbClr val="000000"/>
                          </a:solidFill>
                          <a:latin typeface="Arial" pitchFamily="34" charset="0"/>
                          <a:cs typeface="Arial" pitchFamily="34" charset="0"/>
                        </a:rPr>
                        <a:t>קבוצה א</a:t>
                      </a:r>
                      <a:r>
                        <a:rPr lang="he-IL" sz="2400" baseline="0" dirty="0">
                          <a:solidFill>
                            <a:srgbClr val="000000"/>
                          </a:solidFill>
                          <a:latin typeface="Arial" pitchFamily="34" charset="0"/>
                          <a:cs typeface="Arial" pitchFamily="34" charset="0"/>
                        </a:rPr>
                        <a:t> </a:t>
                      </a:r>
                      <a:r>
                        <a:rPr lang="he-IL" sz="2400" baseline="0" dirty="0" smtClean="0">
                          <a:solidFill>
                            <a:srgbClr val="000000"/>
                          </a:solidFill>
                          <a:latin typeface="Arial" pitchFamily="34" charset="0"/>
                          <a:cs typeface="Arial" pitchFamily="34" charset="0"/>
                        </a:rPr>
                        <a:t>       </a:t>
                      </a:r>
                      <a:r>
                        <a:rPr lang="he-IL" sz="2400" dirty="0" smtClean="0">
                          <a:solidFill>
                            <a:srgbClr val="000000"/>
                          </a:solidFill>
                          <a:latin typeface="Arial" pitchFamily="34" charset="0"/>
                          <a:cs typeface="Arial" pitchFamily="34" charset="0"/>
                        </a:rPr>
                        <a:t>קבוצה ב</a:t>
                      </a:r>
                      <a:endParaRPr lang="he-IL" sz="2400" dirty="0">
                        <a:solidFill>
                          <a:srgbClr val="000000"/>
                        </a:solidFill>
                        <a:latin typeface="Arial" pitchFamily="34" charset="0"/>
                        <a:cs typeface="Arial" pitchFamily="34" charset="0"/>
                      </a:endParaRPr>
                    </a:p>
                  </a:txBody>
                  <a:tcPr>
                    <a:lnL w="12700" cap="rnd" cmpd="sng" algn="ctr">
                      <a:noFill/>
                      <a:prstDash val="solid"/>
                    </a:lnL>
                    <a:lnR w="12700" cap="rnd" cmpd="sng" algn="ctr">
                      <a:noFill/>
                      <a:prstDash val="solid"/>
                    </a:lnR>
                    <a:lnT w="12700" cap="rnd" cmpd="sng" algn="ctr">
                      <a:noFill/>
                      <a:prstDash val="solid"/>
                    </a:lnT>
                    <a:lnB w="28575" cap="rnd" cmpd="sng" algn="ctr">
                      <a:noFill/>
                      <a:prstDash val="solid"/>
                    </a:lnB>
                    <a:lnTlToBr w="12700" cmpd="sng">
                      <a:noFill/>
                      <a:prstDash val="solid"/>
                    </a:lnTlToBr>
                    <a:lnBlToTr w="12700" cmpd="sng">
                      <a:noFill/>
                      <a:prstDash val="solid"/>
                    </a:lnBlToTr>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0" scaled="1"/>
                      <a:tileRect/>
                    </a:gradFill>
                  </a:tcPr>
                </a:tc>
                <a:tc hMerge="1">
                  <a:txBody>
                    <a:bodyPr/>
                    <a:lstStyle/>
                    <a:p>
                      <a:pPr algn="ctr" rtl="1"/>
                      <a:endParaRPr lang="he-IL" sz="2400" dirty="0"/>
                    </a:p>
                  </a:txBody>
                  <a:tcPr>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path path="circle">
                        <a:fillToRect r="100000" b="100000"/>
                      </a:path>
                      <a:tileRect l="-100000" t="-100000"/>
                    </a:gradFill>
                  </a:tcPr>
                </a:tc>
              </a:tr>
              <a:tr h="459931">
                <a:tc>
                  <a:txBody>
                    <a:bodyPr/>
                    <a:lstStyle/>
                    <a:p>
                      <a:pPr algn="r" rtl="1"/>
                      <a:r>
                        <a:rPr lang="he-IL" sz="2400" dirty="0" smtClean="0">
                          <a:solidFill>
                            <a:srgbClr val="000000"/>
                          </a:solidFill>
                          <a:latin typeface="Arial" pitchFamily="34" charset="0"/>
                          <a:cs typeface="Arial" pitchFamily="34" charset="0"/>
                        </a:rPr>
                        <a:t>3 טכנאים</a:t>
                      </a:r>
                      <a:endParaRPr lang="he-IL" sz="2400" dirty="0">
                        <a:solidFill>
                          <a:srgbClr val="000000"/>
                        </a:solidFill>
                        <a:latin typeface="Arial" pitchFamily="34" charset="0"/>
                        <a:cs typeface="Arial" pitchFamily="34" charset="0"/>
                      </a:endParaRPr>
                    </a:p>
                  </a:txBody>
                  <a:tcPr>
                    <a:lnL w="12700" cap="rnd" cmpd="sng" algn="ctr">
                      <a:noFill/>
                      <a:prstDash val="solid"/>
                    </a:lnL>
                    <a:lnR w="12700" cap="flat" cmpd="sng" algn="ctr">
                      <a:solidFill>
                        <a:schemeClr val="tx1"/>
                      </a:solidFill>
                      <a:prstDash val="solid"/>
                      <a:round/>
                      <a:headEnd type="none" w="med" len="med"/>
                      <a:tailEnd type="none" w="med" len="med"/>
                    </a:lnR>
                    <a:lnT w="28575" cap="rnd"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rtl="1"/>
                      <a:r>
                        <a:rPr lang="he-IL" sz="2400" dirty="0" smtClean="0">
                          <a:solidFill>
                            <a:srgbClr val="000000"/>
                          </a:solidFill>
                          <a:latin typeface="Arial" pitchFamily="34" charset="0"/>
                          <a:cs typeface="Arial" pitchFamily="34" charset="0"/>
                        </a:rPr>
                        <a:t>3 טכנאים</a:t>
                      </a:r>
                      <a:endParaRPr lang="he-IL" sz="2400" dirty="0">
                        <a:solidFill>
                          <a:srgbClr val="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rnd" cmpd="sng" algn="ctr">
                      <a:noFill/>
                      <a:prstDash val="solid"/>
                    </a:lnR>
                    <a:lnT w="28575" cap="rnd"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459931">
                <a:tc>
                  <a:txBody>
                    <a:bodyPr/>
                    <a:lstStyle/>
                    <a:p>
                      <a:pPr algn="r" rtl="1"/>
                      <a:r>
                        <a:rPr lang="he-IL" sz="2400" dirty="0" smtClean="0">
                          <a:solidFill>
                            <a:srgbClr val="000000"/>
                          </a:solidFill>
                          <a:latin typeface="Arial" pitchFamily="34" charset="0"/>
                          <a:cs typeface="Arial" pitchFamily="34" charset="0"/>
                        </a:rPr>
                        <a:t>הגאי</a:t>
                      </a:r>
                      <a:endParaRPr lang="he-IL" sz="2400" dirty="0">
                        <a:solidFill>
                          <a:srgbClr val="000000"/>
                        </a:solidFill>
                        <a:latin typeface="Arial" pitchFamily="34" charset="0"/>
                        <a:cs typeface="Arial" pitchFamily="34" charset="0"/>
                      </a:endParaRPr>
                    </a:p>
                  </a:txBody>
                  <a:tcPr>
                    <a:lnL w="12700" cap="rnd"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rtl="1"/>
                      <a:r>
                        <a:rPr lang="he-IL" sz="2400" dirty="0" smtClean="0">
                          <a:solidFill>
                            <a:srgbClr val="000000"/>
                          </a:solidFill>
                          <a:latin typeface="Arial" pitchFamily="34" charset="0"/>
                          <a:cs typeface="Arial" pitchFamily="34" charset="0"/>
                        </a:rPr>
                        <a:t>הגאי</a:t>
                      </a:r>
                      <a:endParaRPr lang="he-IL" sz="2400" dirty="0">
                        <a:solidFill>
                          <a:srgbClr val="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rnd"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459931">
                <a:tc>
                  <a:txBody>
                    <a:bodyPr/>
                    <a:lstStyle/>
                    <a:p>
                      <a:pPr algn="r" rtl="1"/>
                      <a:r>
                        <a:rPr lang="he-IL" sz="2400" dirty="0" smtClean="0">
                          <a:solidFill>
                            <a:srgbClr val="000000"/>
                          </a:solidFill>
                          <a:latin typeface="Arial" pitchFamily="34" charset="0"/>
                          <a:cs typeface="Arial" pitchFamily="34" charset="0"/>
                        </a:rPr>
                        <a:t>מדען</a:t>
                      </a:r>
                      <a:endParaRPr lang="he-IL" sz="2400" dirty="0">
                        <a:solidFill>
                          <a:srgbClr val="000000"/>
                        </a:solidFill>
                        <a:latin typeface="Arial" pitchFamily="34" charset="0"/>
                        <a:cs typeface="Arial" pitchFamily="34" charset="0"/>
                      </a:endParaRPr>
                    </a:p>
                  </a:txBody>
                  <a:tcPr>
                    <a:lnL w="12700" cap="rnd"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rgbClr val="FF9933"/>
                    </a:solidFill>
                  </a:tcPr>
                </a:tc>
                <a:tc>
                  <a:txBody>
                    <a:bodyPr/>
                    <a:lstStyle/>
                    <a:p>
                      <a:pPr algn="r" rtl="1"/>
                      <a:r>
                        <a:rPr lang="he-IL" sz="2400" dirty="0" smtClean="0">
                          <a:solidFill>
                            <a:srgbClr val="000000"/>
                          </a:solidFill>
                          <a:latin typeface="Arial" pitchFamily="34" charset="0"/>
                          <a:cs typeface="Arial" pitchFamily="34" charset="0"/>
                        </a:rPr>
                        <a:t>רופא</a:t>
                      </a:r>
                      <a:endParaRPr lang="he-IL" sz="2400" dirty="0">
                        <a:solidFill>
                          <a:srgbClr val="00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rnd" cmpd="sng" algn="ctr">
                      <a:noFill/>
                      <a:prstDash val="solid"/>
                    </a:lnR>
                    <a:lnT w="12700" cap="flat" cmpd="sng" algn="ctr">
                      <a:solidFill>
                        <a:schemeClr val="tx1"/>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rgbClr val="FF9933"/>
                    </a:solidFill>
                  </a:tcPr>
                </a:tc>
              </a:tr>
            </a:tbl>
          </a:graphicData>
        </a:graphic>
      </p:graphicFrame>
      <p:sp>
        <p:nvSpPr>
          <p:cNvPr id="6" name="כותרת 1"/>
          <p:cNvSpPr txBox="1">
            <a:spLocks/>
          </p:cNvSpPr>
          <p:nvPr/>
        </p:nvSpPr>
        <p:spPr>
          <a:xfrm>
            <a:off x="5652120" y="620688"/>
            <a:ext cx="3059832" cy="924475"/>
          </a:xfrm>
          <a:prstGeom prst="rect">
            <a:avLst/>
          </a:prstGeom>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457200" fontAlgn="auto">
              <a:spcAft>
                <a:spcPts val="0"/>
              </a:spcAft>
              <a:defRPr/>
            </a:pPr>
            <a:r>
              <a:rPr lang="he-IL" sz="6600" b="1" dirty="0">
                <a:ln w="50800"/>
                <a:solidFill>
                  <a:schemeClr val="bg1">
                    <a:shade val="50000"/>
                  </a:schemeClr>
                </a:solidFill>
                <a:effectLst>
                  <a:glow rad="228600">
                    <a:schemeClr val="accent4">
                      <a:satMod val="175000"/>
                      <a:alpha val="40000"/>
                    </a:schemeClr>
                  </a:glow>
                </a:effectLst>
                <a:latin typeface="Guttman-Toledo" pitchFamily="2" charset="-79"/>
                <a:ea typeface="+mj-ea"/>
                <a:cs typeface="NarkisTammyMF" pitchFamily="2" charset="-79"/>
              </a:rPr>
              <a:t>הצוות</a:t>
            </a:r>
          </a:p>
        </p:txBody>
      </p:sp>
      <p:sp>
        <p:nvSpPr>
          <p:cNvPr id="8" name="מלבן 7"/>
          <p:cNvSpPr>
            <a:spLocks noChangeArrowheads="1"/>
          </p:cNvSpPr>
          <p:nvPr/>
        </p:nvSpPr>
        <p:spPr bwMode="auto">
          <a:xfrm>
            <a:off x="250825" y="1773238"/>
            <a:ext cx="3805238" cy="461665"/>
          </a:xfrm>
          <a:prstGeom prst="rect">
            <a:avLst/>
          </a:prstGeom>
          <a:noFill/>
          <a:ln w="9525">
            <a:noFill/>
            <a:miter lim="800000"/>
            <a:headEnd/>
            <a:tailEnd/>
          </a:ln>
        </p:spPr>
        <p:txBody>
          <a:bodyPr>
            <a:spAutoFit/>
          </a:bodyPr>
          <a:lstStyle/>
          <a:p>
            <a:r>
              <a:rPr lang="he-IL" sz="2400" b="1" dirty="0">
                <a:solidFill>
                  <a:srgbClr val="FFFFFF"/>
                </a:solidFill>
                <a:latin typeface="Calibri" pitchFamily="34" charset="0"/>
              </a:rPr>
              <a:t>הצוות מורכב </a:t>
            </a:r>
            <a:r>
              <a:rPr lang="he-IL" sz="2400" b="1" dirty="0" smtClean="0">
                <a:solidFill>
                  <a:srgbClr val="FFFFFF"/>
                </a:solidFill>
                <a:latin typeface="Calibri" pitchFamily="34" charset="0"/>
              </a:rPr>
              <a:t>משתי קבוצות:</a:t>
            </a:r>
            <a:endParaRPr lang="he-IL" sz="2400" b="1" dirty="0">
              <a:solidFill>
                <a:srgbClr val="FFFFFF"/>
              </a:solidFill>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par>
                                <p:cTn id="12" presetID="18" presetClass="entr" presetSubtype="1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5149850" y="0"/>
            <a:ext cx="3994150" cy="685800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1187450" y="0"/>
            <a:ext cx="3987800" cy="6858000"/>
          </a:xfrm>
          <a:prstGeom prst="rect">
            <a:avLst/>
          </a:prstGeom>
          <a:noFill/>
          <a:ln w="9525">
            <a:noFill/>
            <a:miter lim="800000"/>
            <a:headEnd/>
            <a:tailEnd/>
          </a:ln>
        </p:spPr>
      </p:pic>
      <p:sp>
        <p:nvSpPr>
          <p:cNvPr id="5" name="כותרת 1"/>
          <p:cNvSpPr txBox="1">
            <a:spLocks/>
          </p:cNvSpPr>
          <p:nvPr/>
        </p:nvSpPr>
        <p:spPr>
          <a:xfrm rot="16200000">
            <a:off x="-1875523" y="2022037"/>
            <a:ext cx="4913785" cy="924475"/>
          </a:xfrm>
          <a:prstGeom prst="rect">
            <a:avLst/>
          </a:prstGeom>
        </p:spPr>
        <p:txBody>
          <a:bodyPr anchor="ctr">
            <a:normAutofit/>
            <a:scene3d>
              <a:camera prst="orthographicFront"/>
              <a:lightRig rig="balanced" dir="t">
                <a:rot lat="0" lon="0" rev="2100000"/>
              </a:lightRig>
            </a:scene3d>
            <a:sp3d extrusionH="57150" prstMaterial="metal">
              <a:bevelT w="38100" h="25400"/>
              <a:contourClr>
                <a:schemeClr val="bg2"/>
              </a:contourClr>
            </a:sp3d>
          </a:bodyPr>
          <a:lstStyle/>
          <a:p>
            <a:pPr algn="ctr" defTabSz="457200" fontAlgn="auto">
              <a:spcAft>
                <a:spcPts val="0"/>
              </a:spcAft>
              <a:defRPr/>
            </a:pPr>
            <a:r>
              <a:rPr lang="he-IL" sz="4800" b="1" dirty="0">
                <a:ln w="50800"/>
                <a:solidFill>
                  <a:schemeClr val="bg1">
                    <a:shade val="50000"/>
                  </a:schemeClr>
                </a:solidFill>
                <a:effectLst>
                  <a:glow rad="228600">
                    <a:schemeClr val="accent4">
                      <a:satMod val="175000"/>
                      <a:alpha val="40000"/>
                    </a:schemeClr>
                  </a:glow>
                </a:effectLst>
                <a:latin typeface="Guttman-Toledo" pitchFamily="2" charset="-79"/>
                <a:ea typeface="+mj-ea"/>
                <a:cs typeface="NarkisTammyMF" pitchFamily="2" charset="-79"/>
              </a:rPr>
              <a:t>לוח הזמנים של הצוות</a:t>
            </a:r>
          </a:p>
        </p:txBody>
      </p:sp>
      <p:sp>
        <p:nvSpPr>
          <p:cNvPr id="6" name="כותרת 1"/>
          <p:cNvSpPr txBox="1">
            <a:spLocks/>
          </p:cNvSpPr>
          <p:nvPr/>
        </p:nvSpPr>
        <p:spPr>
          <a:xfrm>
            <a:off x="1331913" y="404813"/>
            <a:ext cx="7124700" cy="923925"/>
          </a:xfrm>
          <a:prstGeom prst="rect">
            <a:avLst/>
          </a:prstGeom>
        </p:spPr>
        <p:txBody>
          <a:bodyPr anchor="ctr">
            <a:normAutofit fontScale="97500"/>
            <a:scene3d>
              <a:camera prst="orthographicFront"/>
              <a:lightRig rig="glow" dir="tl">
                <a:rot lat="0" lon="0" rev="5400000"/>
              </a:lightRig>
            </a:scene3d>
            <a:sp3d contourW="12700">
              <a:bevelT w="25400" h="25400"/>
              <a:contourClr>
                <a:schemeClr val="accent6">
                  <a:shade val="73000"/>
                </a:schemeClr>
              </a:contourClr>
            </a:sp3d>
          </a:bodyPr>
          <a:lstStyle/>
          <a:p>
            <a:pPr defTabSz="457200" fontAlgn="auto">
              <a:spcAft>
                <a:spcPts val="0"/>
              </a:spcAft>
              <a:defRPr/>
            </a:pPr>
            <a:endParaRPr lang="he-IL"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latin typeface="Guttman-Toledo" pitchFamily="2" charset="-79"/>
              <a:ea typeface="+mj-ea"/>
              <a:cs typeface="NarkisTammyMF" pitchFamily="2" charset="-79"/>
            </a:endParaRPr>
          </a:p>
        </p:txBody>
      </p:sp>
      <p:graphicFrame>
        <p:nvGraphicFramePr>
          <p:cNvPr id="3" name="Table 2"/>
          <p:cNvGraphicFramePr>
            <a:graphicFrameLocks noGrp="1"/>
          </p:cNvGraphicFramePr>
          <p:nvPr>
            <p:extLst>
              <p:ext uri="{D42A27DB-BD31-4B8C-83A1-F6EECF244321}">
                <p14:modId xmlns:p14="http://schemas.microsoft.com/office/powerpoint/2010/main" xmlns="" val="2772347920"/>
              </p:ext>
            </p:extLst>
          </p:nvPr>
        </p:nvGraphicFramePr>
        <p:xfrm>
          <a:off x="0" y="5301208"/>
          <a:ext cx="1187450" cy="741680"/>
        </p:xfrm>
        <a:graphic>
          <a:graphicData uri="http://schemas.openxmlformats.org/drawingml/2006/table">
            <a:tbl>
              <a:tblPr firstRow="1" bandRow="1">
                <a:tableStyleId>{5C22544A-7EE6-4342-B048-85BDC9FD1C3A}</a:tableStyleId>
              </a:tblPr>
              <a:tblGrid>
                <a:gridCol w="1187450"/>
              </a:tblGrid>
              <a:tr h="370840">
                <a:tc>
                  <a:txBody>
                    <a:bodyPr/>
                    <a:lstStyle/>
                    <a:p>
                      <a:r>
                        <a:rPr lang="he-IL" b="0" dirty="0" smtClean="0"/>
                        <a:t>קבוצה א</a:t>
                      </a:r>
                      <a:endParaRPr lang="en-US" b="0" dirty="0"/>
                    </a:p>
                  </a:txBody>
                  <a:tcPr>
                    <a:solidFill>
                      <a:srgbClr val="FF6600"/>
                    </a:solidFill>
                  </a:tcPr>
                </a:tc>
              </a:tr>
              <a:tr h="370840">
                <a:tc>
                  <a:txBody>
                    <a:bodyPr/>
                    <a:lstStyle/>
                    <a:p>
                      <a:pPr marL="0" algn="r" defTabSz="914400" rtl="1" eaLnBrk="1" latinLnBrk="0" hangingPunct="1"/>
                      <a:r>
                        <a:rPr lang="he-IL" sz="1800" b="0" kern="1200" dirty="0" smtClean="0">
                          <a:solidFill>
                            <a:schemeClr val="lt1"/>
                          </a:solidFill>
                          <a:latin typeface="+mn-lt"/>
                          <a:ea typeface="+mn-ea"/>
                          <a:cs typeface="+mn-cs"/>
                        </a:rPr>
                        <a:t>קבוצה ב</a:t>
                      </a:r>
                      <a:endParaRPr lang="en-US" sz="1800" b="0" kern="1200" dirty="0">
                        <a:solidFill>
                          <a:schemeClr val="lt1"/>
                        </a:solidFill>
                        <a:latin typeface="+mn-lt"/>
                        <a:ea typeface="+mn-ea"/>
                        <a:cs typeface="+mn-cs"/>
                      </a:endParaRPr>
                    </a:p>
                  </a:txBody>
                  <a:tcPr>
                    <a:solidFill>
                      <a:srgbClr val="FF0000"/>
                    </a:solidFill>
                  </a:tcPr>
                </a:tc>
              </a:tr>
            </a:tbl>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par>
                                <p:cTn id="8" presetID="3" presetClass="entr" presetSubtype="1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blinds(horizontal)">
                                      <p:cBhvr>
                                        <p:cTn id="10" dur="500"/>
                                        <p:tgtEl>
                                          <p:spTgt spid="10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750" y="1111969"/>
            <a:ext cx="8229600" cy="5746031"/>
          </a:xfrm>
        </p:spPr>
        <p:txBody>
          <a:bodyPr/>
          <a:lstStyle/>
          <a:p>
            <a:pPr>
              <a:spcBef>
                <a:spcPct val="0"/>
              </a:spcBef>
              <a:spcAft>
                <a:spcPct val="0"/>
              </a:spcAft>
              <a:buFont typeface="Wingdings 2" pitchFamily="18" charset="2"/>
              <a:buNone/>
            </a:pPr>
            <a:r>
              <a:rPr lang="he-IL" b="1" u="sng" dirty="0" smtClean="0">
                <a:solidFill>
                  <a:srgbClr val="000000"/>
                </a:solidFill>
                <a:latin typeface="Arial" charset="0"/>
                <a:cs typeface="Arial" charset="0"/>
              </a:rPr>
              <a:t>מזון</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מזון המורכב מבשר משומר, פירות וירקות וויטמינים למניעת השמנה.</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יש צורך בכ-600 ליטר מים לחודש לכלל הצרכים (חלק מהמים ימוחזרו).</a:t>
            </a:r>
          </a:p>
          <a:p>
            <a:pPr>
              <a:spcBef>
                <a:spcPct val="0"/>
              </a:spcBef>
              <a:spcAft>
                <a:spcPct val="0"/>
              </a:spcAft>
            </a:pPr>
            <a:endParaRPr lang="he-IL" dirty="0" smtClean="0">
              <a:solidFill>
                <a:srgbClr val="000000"/>
              </a:solidFill>
              <a:latin typeface="Arial" charset="0"/>
              <a:cs typeface="Arial" charset="0"/>
            </a:endParaRPr>
          </a:p>
          <a:p>
            <a:pPr>
              <a:spcBef>
                <a:spcPct val="0"/>
              </a:spcBef>
              <a:spcAft>
                <a:spcPct val="0"/>
              </a:spcAft>
              <a:buFont typeface="Wingdings 2" pitchFamily="18" charset="2"/>
              <a:buNone/>
            </a:pPr>
            <a:r>
              <a:rPr lang="he-IL" b="1" u="sng" dirty="0" smtClean="0">
                <a:solidFill>
                  <a:srgbClr val="000000"/>
                </a:solidFill>
                <a:latin typeface="Arial" charset="0"/>
                <a:cs typeface="Arial" charset="0"/>
              </a:rPr>
              <a:t>ציוד רפואי</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ציוד עזרה ראשונה (כגון תרופות, תחבושת וכו')</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ציוד החייאה וניטור</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ציוד לניתוחים פשוטים</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מצלמות שיצרו קשר עם כדור הארץ לזמן טיפול רפואי</a:t>
            </a:r>
          </a:p>
          <a:p>
            <a:pPr>
              <a:spcBef>
                <a:spcPct val="0"/>
              </a:spcBef>
              <a:spcAft>
                <a:spcPct val="0"/>
              </a:spcAft>
            </a:pPr>
            <a:endParaRPr lang="he-IL" dirty="0" smtClean="0">
              <a:solidFill>
                <a:srgbClr val="000000"/>
              </a:solidFill>
              <a:latin typeface="Arial" charset="0"/>
              <a:cs typeface="Arial" charset="0"/>
            </a:endParaRPr>
          </a:p>
          <a:p>
            <a:pPr>
              <a:spcBef>
                <a:spcPct val="0"/>
              </a:spcBef>
              <a:spcAft>
                <a:spcPct val="0"/>
              </a:spcAft>
              <a:buFont typeface="Wingdings 2" pitchFamily="18" charset="2"/>
              <a:buNone/>
            </a:pPr>
            <a:r>
              <a:rPr lang="he-IL" b="1" u="sng" dirty="0" smtClean="0">
                <a:solidFill>
                  <a:srgbClr val="000000"/>
                </a:solidFill>
                <a:latin typeface="Arial" charset="0"/>
                <a:cs typeface="Arial" charset="0"/>
              </a:rPr>
              <a:t>מתקני ספורט</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כדי לשמור על הכושר הגופני ובריאות האסטרונאוטים נציב 3אופני כושר מחוברות לרצפה. האופניים יהיו מורכבים מגלגלי שניים אשר ייצרו התנגדות, ו-3 זוגות של גומיות אלסטיות שמחוברות בצד אחד לרצפה. </a:t>
            </a:r>
          </a:p>
          <a:p>
            <a:pPr>
              <a:spcBef>
                <a:spcPct val="0"/>
              </a:spcBef>
              <a:spcAft>
                <a:spcPct val="0"/>
              </a:spcAft>
            </a:pPr>
            <a:endParaRPr lang="he-IL" dirty="0" smtClean="0">
              <a:solidFill>
                <a:srgbClr val="000000"/>
              </a:solidFill>
              <a:latin typeface="Arial" charset="0"/>
              <a:cs typeface="Arial" charset="0"/>
            </a:endParaRPr>
          </a:p>
          <a:p>
            <a:pPr>
              <a:spcBef>
                <a:spcPct val="0"/>
              </a:spcBef>
              <a:spcAft>
                <a:spcPct val="0"/>
              </a:spcAft>
              <a:buFont typeface="Wingdings 2" pitchFamily="18" charset="2"/>
              <a:buNone/>
            </a:pPr>
            <a:r>
              <a:rPr lang="he-IL" b="1" u="sng" dirty="0" smtClean="0">
                <a:solidFill>
                  <a:srgbClr val="000000"/>
                </a:solidFill>
                <a:latin typeface="Arial" charset="0"/>
                <a:cs typeface="Arial" charset="0"/>
              </a:rPr>
              <a:t>ציוד מעבדה</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כלי עזר למדענים לחקירת החלל</a:t>
            </a:r>
          </a:p>
          <a:p>
            <a:pPr>
              <a:spcBef>
                <a:spcPct val="0"/>
              </a:spcBef>
              <a:spcAft>
                <a:spcPct val="0"/>
              </a:spcAft>
              <a:buClrTx/>
              <a:buFont typeface="Courier New" pitchFamily="49" charset="0"/>
              <a:buChar char="o"/>
            </a:pPr>
            <a:r>
              <a:rPr lang="he-IL" dirty="0" smtClean="0">
                <a:solidFill>
                  <a:srgbClr val="000000"/>
                </a:solidFill>
                <a:latin typeface="Arial" charset="0"/>
                <a:cs typeface="Arial" charset="0"/>
              </a:rPr>
              <a:t>מצלמות פרושות לאורך חדרי המעבדות, בתומכי חיים, </a:t>
            </a:r>
            <a:r>
              <a:rPr lang="he-IL" dirty="0" err="1" smtClean="0">
                <a:solidFill>
                  <a:srgbClr val="000000"/>
                </a:solidFill>
                <a:latin typeface="Arial" charset="0"/>
                <a:cs typeface="Arial" charset="0"/>
              </a:rPr>
              <a:t>בהאנגר</a:t>
            </a:r>
            <a:r>
              <a:rPr lang="he-IL" dirty="0" smtClean="0">
                <a:solidFill>
                  <a:srgbClr val="000000"/>
                </a:solidFill>
                <a:latin typeface="Arial" charset="0"/>
                <a:cs typeface="Arial" charset="0"/>
              </a:rPr>
              <a:t> ובמחסן</a:t>
            </a:r>
          </a:p>
          <a:p>
            <a:pPr>
              <a:spcBef>
                <a:spcPct val="0"/>
              </a:spcBef>
              <a:spcAft>
                <a:spcPct val="0"/>
              </a:spcAft>
              <a:buFont typeface="Wingdings 2" pitchFamily="18" charset="2"/>
              <a:buNone/>
            </a:pPr>
            <a:endParaRPr lang="he-IL" dirty="0" smtClean="0">
              <a:solidFill>
                <a:srgbClr val="000000"/>
              </a:solidFill>
              <a:latin typeface="Arial" charset="0"/>
              <a:cs typeface="Arial" charset="0"/>
            </a:endParaRPr>
          </a:p>
        </p:txBody>
      </p:sp>
      <p:pic>
        <p:nvPicPr>
          <p:cNvPr id="124931"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95288" y="449263"/>
            <a:ext cx="2082800" cy="798512"/>
          </a:xfrm>
          <a:prstGeom prst="rect">
            <a:avLst/>
          </a:prstGeom>
          <a:noFill/>
          <a:ln w="9525">
            <a:noFill/>
            <a:miter lim="800000"/>
            <a:headEnd/>
            <a:tailEnd/>
          </a:ln>
        </p:spPr>
      </p:pic>
      <p:sp>
        <p:nvSpPr>
          <p:cNvPr id="5" name="מלבן 4"/>
          <p:cNvSpPr/>
          <p:nvPr/>
        </p:nvSpPr>
        <p:spPr>
          <a:xfrm>
            <a:off x="3059832" y="188640"/>
            <a:ext cx="3015569" cy="923330"/>
          </a:xfrm>
          <a:prstGeom prst="rect">
            <a:avLst/>
          </a:prstGeom>
          <a:noFill/>
        </p:spPr>
        <p:txBody>
          <a:bodyPr wrap="none">
            <a:spAutoFit/>
          </a:bodyPr>
          <a:lstStyle/>
          <a:p>
            <a:pPr algn="ctr" fontAlgn="auto">
              <a:spcBef>
                <a:spcPts val="0"/>
              </a:spcBef>
              <a:spcAft>
                <a:spcPts val="0"/>
              </a:spcAft>
              <a:defRPr/>
            </a:pPr>
            <a:r>
              <a:rPr lang="he-IL"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uttman-Toledo" pitchFamily="2" charset="-79"/>
                <a:cs typeface="NarkisTammyMF" pitchFamily="2" charset="-79"/>
              </a:rPr>
              <a:t>הציוד הנדרש</a:t>
            </a:r>
            <a:endParaRPr lang="he-IL"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NarkisTammyMF" pitchFamily="2" charset="-79"/>
            </a:endParaRPr>
          </a:p>
        </p:txBody>
      </p:sp>
    </p:spTree>
  </p:cSld>
  <p:clrMapOvr>
    <a:overrideClrMapping bg1="lt1" tx1="dk1" bg2="lt2" tx2="dk2" accent1="accent1" accent2="accent2" accent3="accent3" accent4="accent4" accent5="accent5" accent6="accent6" hlink="hlink" folHlink="folHlink"/>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linds(horizontal)">
                                      <p:cBhvr>
                                        <p:cTn id="47" dur="500"/>
                                        <p:tgtEl>
                                          <p:spTgt spid="3">
                                            <p:txEl>
                                              <p:pRg st="11" end="11"/>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blinds(horizontal)">
                                      <p:cBhvr>
                                        <p:cTn id="51" dur="500"/>
                                        <p:tgtEl>
                                          <p:spTgt spid="3">
                                            <p:txEl>
                                              <p:pRg st="13" end="13"/>
                                            </p:txEl>
                                          </p:spTgt>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blinds(horizontal)">
                                      <p:cBhvr>
                                        <p:cTn id="55" dur="500"/>
                                        <p:tgtEl>
                                          <p:spTgt spid="3">
                                            <p:txEl>
                                              <p:pRg st="14" end="14"/>
                                            </p:txEl>
                                          </p:spTgt>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Effect transition="in" filter="blinds(horizontal)">
                                      <p:cBhvr>
                                        <p:cTn id="5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p:cNvSpPr txBox="1"/>
          <p:nvPr/>
        </p:nvSpPr>
        <p:spPr>
          <a:xfrm>
            <a:off x="755650" y="1196975"/>
            <a:ext cx="7993063" cy="5216813"/>
          </a:xfrm>
          <a:prstGeom prst="rect">
            <a:avLst/>
          </a:prstGeom>
          <a:noFill/>
        </p:spPr>
        <p:txBody>
          <a:bodyPr rtlCol="1">
            <a:spAutoFit/>
          </a:bodyPr>
          <a:lstStyle/>
          <a:p>
            <a:pPr fontAlgn="auto">
              <a:spcBef>
                <a:spcPts val="600"/>
              </a:spcBef>
              <a:spcAft>
                <a:spcPts val="0"/>
              </a:spcAft>
              <a:defRPr/>
            </a:pPr>
            <a:r>
              <a:rPr lang="he-IL" b="1" u="sng" dirty="0">
                <a:solidFill>
                  <a:srgbClr val="000000"/>
                </a:solidFill>
                <a:latin typeface="Arial" pitchFamily="34" charset="0"/>
                <a:cs typeface="Arial" pitchFamily="34" charset="0"/>
              </a:rPr>
              <a:t>ציוד אישי</a:t>
            </a:r>
          </a:p>
          <a:p>
            <a:pPr marL="36000" fontAlgn="auto">
              <a:spcBef>
                <a:spcPts val="600"/>
              </a:spcBef>
              <a:spcAft>
                <a:spcPts val="0"/>
              </a:spcAft>
              <a:buFont typeface="Courier New" pitchFamily="49" charset="0"/>
              <a:buChar char="o"/>
              <a:defRPr/>
            </a:pPr>
            <a:r>
              <a:rPr lang="he-IL" dirty="0">
                <a:solidFill>
                  <a:srgbClr val="000000"/>
                </a:solidFill>
                <a:latin typeface="Arial" pitchFamily="34" charset="0"/>
                <a:cs typeface="Arial" pitchFamily="34" charset="0"/>
              </a:rPr>
              <a:t> מצלמות וידאו לצילום </a:t>
            </a:r>
            <a:r>
              <a:rPr lang="he-IL" dirty="0" smtClean="0">
                <a:solidFill>
                  <a:srgbClr val="000000"/>
                </a:solidFill>
                <a:latin typeface="Arial" pitchFamily="34" charset="0"/>
                <a:cs typeface="Arial" pitchFamily="34" charset="0"/>
              </a:rPr>
              <a:t>יומנים </a:t>
            </a:r>
            <a:r>
              <a:rPr lang="he-IL" dirty="0">
                <a:solidFill>
                  <a:srgbClr val="000000"/>
                </a:solidFill>
                <a:latin typeface="Arial" pitchFamily="34" charset="0"/>
                <a:cs typeface="Arial" pitchFamily="34" charset="0"/>
              </a:rPr>
              <a:t>אישיים </a:t>
            </a:r>
            <a:r>
              <a:rPr lang="he-IL" dirty="0" smtClean="0">
                <a:solidFill>
                  <a:srgbClr val="000000"/>
                </a:solidFill>
                <a:latin typeface="Arial" pitchFamily="34" charset="0"/>
                <a:cs typeface="Arial" pitchFamily="34" charset="0"/>
              </a:rPr>
              <a:t>ולתיעוד</a:t>
            </a:r>
            <a:endParaRPr lang="he-IL" dirty="0">
              <a:solidFill>
                <a:srgbClr val="000000"/>
              </a:solidFill>
              <a:latin typeface="Arial" pitchFamily="34" charset="0"/>
              <a:cs typeface="Arial" pitchFamily="34" charset="0"/>
            </a:endParaRPr>
          </a:p>
          <a:p>
            <a:pPr marL="36000" fontAlgn="auto">
              <a:spcBef>
                <a:spcPts val="600"/>
              </a:spcBef>
              <a:spcAft>
                <a:spcPts val="0"/>
              </a:spcAft>
              <a:buFont typeface="Courier New" pitchFamily="49" charset="0"/>
              <a:buChar char="o"/>
              <a:defRPr/>
            </a:pPr>
            <a:r>
              <a:rPr lang="he-IL" dirty="0">
                <a:solidFill>
                  <a:srgbClr val="000000"/>
                </a:solidFill>
                <a:latin typeface="Arial" pitchFamily="34" charset="0"/>
                <a:cs typeface="Arial" pitchFamily="34" charset="0"/>
              </a:rPr>
              <a:t> מחשבים ניידים </a:t>
            </a:r>
            <a:r>
              <a:rPr lang="he-IL" dirty="0" smtClean="0">
                <a:solidFill>
                  <a:srgbClr val="000000"/>
                </a:solidFill>
                <a:latin typeface="Arial" pitchFamily="34" charset="0"/>
                <a:cs typeface="Arial" pitchFamily="34" charset="0"/>
              </a:rPr>
              <a:t>אישיים</a:t>
            </a:r>
            <a:endParaRPr lang="he-IL" dirty="0">
              <a:solidFill>
                <a:srgbClr val="000000"/>
              </a:solidFill>
              <a:latin typeface="Arial" pitchFamily="34" charset="0"/>
              <a:cs typeface="Arial" pitchFamily="34" charset="0"/>
            </a:endParaRPr>
          </a:p>
          <a:p>
            <a:pPr marL="36000" fontAlgn="auto">
              <a:spcBef>
                <a:spcPts val="600"/>
              </a:spcBef>
              <a:spcAft>
                <a:spcPts val="0"/>
              </a:spcAft>
              <a:buFont typeface="Courier New" pitchFamily="49" charset="0"/>
              <a:buChar char="o"/>
              <a:defRPr/>
            </a:pPr>
            <a:r>
              <a:rPr lang="he-IL" dirty="0">
                <a:solidFill>
                  <a:srgbClr val="000000"/>
                </a:solidFill>
                <a:latin typeface="Arial" pitchFamily="34" charset="0"/>
                <a:cs typeface="Arial" pitchFamily="34" charset="0"/>
              </a:rPr>
              <a:t> בלוני חמצן למקרי </a:t>
            </a:r>
            <a:r>
              <a:rPr lang="he-IL" dirty="0" smtClean="0">
                <a:solidFill>
                  <a:srgbClr val="000000"/>
                </a:solidFill>
                <a:latin typeface="Arial" pitchFamily="34" charset="0"/>
                <a:cs typeface="Arial" pitchFamily="34" charset="0"/>
              </a:rPr>
              <a:t>חירום</a:t>
            </a:r>
            <a:endParaRPr lang="he-IL" dirty="0">
              <a:solidFill>
                <a:srgbClr val="000000"/>
              </a:solidFill>
              <a:latin typeface="Arial" pitchFamily="34" charset="0"/>
              <a:cs typeface="Arial" pitchFamily="34" charset="0"/>
            </a:endParaRPr>
          </a:p>
          <a:p>
            <a:pPr marL="36000" fontAlgn="auto">
              <a:spcBef>
                <a:spcPts val="600"/>
              </a:spcBef>
              <a:spcAft>
                <a:spcPts val="0"/>
              </a:spcAft>
              <a:buFont typeface="Courier New" pitchFamily="49" charset="0"/>
              <a:buChar char="o"/>
              <a:defRPr/>
            </a:pPr>
            <a:endParaRPr lang="he-IL" b="1" dirty="0">
              <a:solidFill>
                <a:srgbClr val="000000"/>
              </a:solidFill>
              <a:latin typeface="Arial" pitchFamily="34" charset="0"/>
              <a:cs typeface="Arial" pitchFamily="34" charset="0"/>
            </a:endParaRPr>
          </a:p>
          <a:p>
            <a:pPr fontAlgn="auto">
              <a:spcBef>
                <a:spcPts val="600"/>
              </a:spcBef>
              <a:spcAft>
                <a:spcPts val="0"/>
              </a:spcAft>
              <a:defRPr/>
            </a:pPr>
            <a:r>
              <a:rPr lang="he-IL" b="1" u="sng" dirty="0">
                <a:solidFill>
                  <a:srgbClr val="000000"/>
                </a:solidFill>
                <a:latin typeface="Arial" pitchFamily="34" charset="0"/>
                <a:cs typeface="Arial" pitchFamily="34" charset="0"/>
              </a:rPr>
              <a:t>דלק</a:t>
            </a:r>
          </a:p>
          <a:p>
            <a:pPr fontAlgn="auto">
              <a:spcBef>
                <a:spcPts val="600"/>
              </a:spcBef>
              <a:spcAft>
                <a:spcPts val="0"/>
              </a:spcAft>
              <a:buFont typeface="Courier New" pitchFamily="49" charset="0"/>
              <a:buChar char="o"/>
              <a:defRPr/>
            </a:pPr>
            <a:r>
              <a:rPr lang="he-IL" dirty="0">
                <a:solidFill>
                  <a:srgbClr val="000000"/>
                </a:solidFill>
                <a:latin typeface="Arial" pitchFamily="34" charset="0"/>
                <a:cs typeface="Arial" pitchFamily="34" charset="0"/>
              </a:rPr>
              <a:t> הפלטפורמה תעשה שימוש בדלק "הידרזין" הנפוץ </a:t>
            </a:r>
            <a:r>
              <a:rPr lang="he-IL" dirty="0" smtClean="0">
                <a:solidFill>
                  <a:srgbClr val="000000"/>
                </a:solidFill>
                <a:latin typeface="Arial" pitchFamily="34" charset="0"/>
                <a:cs typeface="Arial" pitchFamily="34" charset="0"/>
              </a:rPr>
              <a:t>בחלליות</a:t>
            </a:r>
            <a:endParaRPr lang="he-IL" dirty="0">
              <a:solidFill>
                <a:srgbClr val="000000"/>
              </a:solidFill>
              <a:latin typeface="Arial" pitchFamily="34" charset="0"/>
              <a:cs typeface="Arial" pitchFamily="34" charset="0"/>
            </a:endParaRPr>
          </a:p>
          <a:p>
            <a:pPr fontAlgn="auto">
              <a:spcBef>
                <a:spcPts val="600"/>
              </a:spcBef>
              <a:spcAft>
                <a:spcPts val="0"/>
              </a:spcAft>
              <a:buFont typeface="Courier New" pitchFamily="49" charset="0"/>
              <a:buChar char="o"/>
              <a:defRPr/>
            </a:pPr>
            <a:endParaRPr lang="he-IL" dirty="0">
              <a:solidFill>
                <a:srgbClr val="000000"/>
              </a:solidFill>
              <a:latin typeface="Arial" pitchFamily="34" charset="0"/>
              <a:cs typeface="Arial" pitchFamily="34" charset="0"/>
            </a:endParaRPr>
          </a:p>
          <a:p>
            <a:pPr fontAlgn="auto">
              <a:spcBef>
                <a:spcPts val="600"/>
              </a:spcBef>
              <a:spcAft>
                <a:spcPts val="0"/>
              </a:spcAft>
              <a:defRPr/>
            </a:pPr>
            <a:r>
              <a:rPr lang="he-IL" b="1" u="sng" dirty="0">
                <a:solidFill>
                  <a:srgbClr val="000000"/>
                </a:solidFill>
                <a:latin typeface="Arial" pitchFamily="34" charset="0"/>
                <a:cs typeface="Arial" pitchFamily="34" charset="0"/>
              </a:rPr>
              <a:t>ביגוד</a:t>
            </a:r>
          </a:p>
          <a:p>
            <a:pPr fontAlgn="auto">
              <a:spcBef>
                <a:spcPts val="0"/>
              </a:spcBef>
              <a:spcAft>
                <a:spcPts val="0"/>
              </a:spcAft>
              <a:buFont typeface="Courier New" pitchFamily="49" charset="0"/>
              <a:buChar char="o"/>
              <a:defRPr/>
            </a:pPr>
            <a:r>
              <a:rPr lang="he-IL" dirty="0">
                <a:solidFill>
                  <a:srgbClr val="000000"/>
                </a:solidFill>
                <a:latin typeface="Arial" pitchFamily="34" charset="0"/>
                <a:cs typeface="Arial" pitchFamily="34" charset="0"/>
              </a:rPr>
              <a:t> האסטרונאוטים יוכלו להביא ביגוד יום-יומי </a:t>
            </a:r>
            <a:r>
              <a:rPr lang="he-IL" dirty="0" smtClean="0">
                <a:solidFill>
                  <a:srgbClr val="000000"/>
                </a:solidFill>
                <a:latin typeface="Arial" pitchFamily="34" charset="0"/>
                <a:cs typeface="Arial" pitchFamily="34" charset="0"/>
              </a:rPr>
              <a:t>מהארץ</a:t>
            </a:r>
            <a:endParaRPr lang="he-IL" dirty="0">
              <a:solidFill>
                <a:srgbClr val="000000"/>
              </a:solidFill>
              <a:latin typeface="Arial" pitchFamily="34" charset="0"/>
              <a:cs typeface="Arial" pitchFamily="34" charset="0"/>
            </a:endParaRPr>
          </a:p>
          <a:p>
            <a:pPr fontAlgn="auto">
              <a:spcBef>
                <a:spcPts val="0"/>
              </a:spcBef>
              <a:spcAft>
                <a:spcPts val="0"/>
              </a:spcAft>
              <a:buFont typeface="Courier New" pitchFamily="49" charset="0"/>
              <a:buChar char="o"/>
              <a:defRPr/>
            </a:pPr>
            <a:r>
              <a:rPr lang="he-IL" dirty="0">
                <a:solidFill>
                  <a:srgbClr val="000000"/>
                </a:solidFill>
                <a:latin typeface="Arial" pitchFamily="34" charset="0"/>
                <a:cs typeface="Arial" pitchFamily="34" charset="0"/>
              </a:rPr>
              <a:t> לכל אסטרונאוט יהיו 2 חליפות-חלל המתאימות </a:t>
            </a:r>
            <a:r>
              <a:rPr lang="he-IL" dirty="0" smtClean="0">
                <a:solidFill>
                  <a:srgbClr val="000000"/>
                </a:solidFill>
                <a:latin typeface="Arial" pitchFamily="34" charset="0"/>
                <a:cs typeface="Arial" pitchFamily="34" charset="0"/>
              </a:rPr>
              <a:t>למידותיו</a:t>
            </a:r>
            <a:endParaRPr lang="he-IL" dirty="0">
              <a:solidFill>
                <a:srgbClr val="000000"/>
              </a:solidFill>
              <a:latin typeface="Arial" pitchFamily="34" charset="0"/>
              <a:cs typeface="Arial" pitchFamily="34" charset="0"/>
            </a:endParaRPr>
          </a:p>
          <a:p>
            <a:pPr fontAlgn="auto">
              <a:spcBef>
                <a:spcPts val="0"/>
              </a:spcBef>
              <a:spcAft>
                <a:spcPts val="0"/>
              </a:spcAft>
              <a:buFont typeface="Courier New" pitchFamily="49" charset="0"/>
              <a:buChar char="o"/>
              <a:defRPr/>
            </a:pPr>
            <a:r>
              <a:rPr lang="he-IL" dirty="0">
                <a:solidFill>
                  <a:srgbClr val="000000"/>
                </a:solidFill>
                <a:latin typeface="Arial" pitchFamily="34" charset="0"/>
                <a:cs typeface="Arial" pitchFamily="34" charset="0"/>
              </a:rPr>
              <a:t> מכונת כביסה</a:t>
            </a:r>
          </a:p>
          <a:p>
            <a:pPr fontAlgn="auto">
              <a:spcBef>
                <a:spcPts val="0"/>
              </a:spcBef>
              <a:spcAft>
                <a:spcPts val="0"/>
              </a:spcAft>
              <a:buFont typeface="Courier New" pitchFamily="49" charset="0"/>
              <a:buChar char="o"/>
              <a:defRPr/>
            </a:pPr>
            <a:endParaRPr lang="he-IL" dirty="0">
              <a:solidFill>
                <a:srgbClr val="000000"/>
              </a:solidFill>
              <a:latin typeface="Arial" pitchFamily="34" charset="0"/>
              <a:cs typeface="Arial" pitchFamily="34" charset="0"/>
            </a:endParaRPr>
          </a:p>
          <a:p>
            <a:pPr fontAlgn="auto">
              <a:spcBef>
                <a:spcPts val="0"/>
              </a:spcBef>
              <a:spcAft>
                <a:spcPts val="0"/>
              </a:spcAft>
              <a:defRPr/>
            </a:pPr>
            <a:r>
              <a:rPr lang="he-IL" b="1" u="sng" dirty="0">
                <a:solidFill>
                  <a:srgbClr val="000000"/>
                </a:solidFill>
                <a:latin typeface="Arial" pitchFamily="34" charset="0"/>
                <a:cs typeface="Arial" pitchFamily="34" charset="0"/>
              </a:rPr>
              <a:t>מחשוב</a:t>
            </a:r>
            <a:endParaRPr lang="he-IL" dirty="0">
              <a:solidFill>
                <a:srgbClr val="000000"/>
              </a:solidFill>
              <a:latin typeface="Arial" pitchFamily="34" charset="0"/>
              <a:cs typeface="Arial" pitchFamily="34" charset="0"/>
            </a:endParaRPr>
          </a:p>
          <a:p>
            <a:pPr fontAlgn="auto">
              <a:spcBef>
                <a:spcPts val="0"/>
              </a:spcBef>
              <a:spcAft>
                <a:spcPts val="0"/>
              </a:spcAft>
              <a:buFont typeface="Courier New" pitchFamily="49" charset="0"/>
              <a:buChar char="o"/>
              <a:defRPr/>
            </a:pPr>
            <a:r>
              <a:rPr lang="he-IL" dirty="0">
                <a:solidFill>
                  <a:srgbClr val="000000"/>
                </a:solidFill>
                <a:latin typeface="Arial" pitchFamily="34" charset="0"/>
                <a:cs typeface="Arial" pitchFamily="34" charset="0"/>
              </a:rPr>
              <a:t> בפלטפורמה יהיו 4 מחשבים ניידים ו-2 </a:t>
            </a:r>
            <a:r>
              <a:rPr lang="he-IL" dirty="0" err="1">
                <a:solidFill>
                  <a:srgbClr val="000000"/>
                </a:solidFill>
                <a:latin typeface="Arial" pitchFamily="34" charset="0"/>
                <a:cs typeface="Arial" pitchFamily="34" charset="0"/>
              </a:rPr>
              <a:t>טאבלטים</a:t>
            </a:r>
            <a:r>
              <a:rPr lang="he-IL" dirty="0">
                <a:solidFill>
                  <a:srgbClr val="000000"/>
                </a:solidFill>
                <a:latin typeface="Arial" pitchFamily="34" charset="0"/>
                <a:cs typeface="Arial" pitchFamily="34" charset="0"/>
              </a:rPr>
              <a:t> לרישומים, </a:t>
            </a:r>
            <a:r>
              <a:rPr lang="he-IL" dirty="0" smtClean="0">
                <a:solidFill>
                  <a:srgbClr val="000000"/>
                </a:solidFill>
                <a:latin typeface="Arial" pitchFamily="34" charset="0"/>
                <a:cs typeface="Arial" pitchFamily="34" charset="0"/>
              </a:rPr>
              <a:t>ציורים, סרטוטים </a:t>
            </a:r>
            <a:r>
              <a:rPr lang="he-IL" dirty="0">
                <a:solidFill>
                  <a:srgbClr val="000000"/>
                </a:solidFill>
                <a:latin typeface="Arial" pitchFamily="34" charset="0"/>
                <a:cs typeface="Arial" pitchFamily="34" charset="0"/>
              </a:rPr>
              <a:t>וכד</a:t>
            </a:r>
            <a:r>
              <a:rPr lang="he-IL" dirty="0" smtClean="0">
                <a:solidFill>
                  <a:srgbClr val="000000"/>
                </a:solidFill>
                <a:latin typeface="Arial" pitchFamily="34" charset="0"/>
                <a:cs typeface="Arial" pitchFamily="34" charset="0"/>
              </a:rPr>
              <a:t>'</a:t>
            </a:r>
            <a:endParaRPr lang="he-IL" dirty="0">
              <a:solidFill>
                <a:srgbClr val="000000"/>
              </a:solidFill>
              <a:latin typeface="Arial" pitchFamily="34" charset="0"/>
              <a:cs typeface="Arial" pitchFamily="34" charset="0"/>
            </a:endParaRPr>
          </a:p>
          <a:p>
            <a:pPr fontAlgn="auto">
              <a:spcBef>
                <a:spcPts val="600"/>
              </a:spcBef>
              <a:spcAft>
                <a:spcPts val="0"/>
              </a:spcAft>
              <a:buFont typeface="Courier New" pitchFamily="49" charset="0"/>
              <a:buChar char="o"/>
              <a:defRPr/>
            </a:pPr>
            <a:endParaRPr lang="he-IL" dirty="0">
              <a:solidFill>
                <a:srgbClr val="FFFFFF"/>
              </a:solidFill>
              <a:latin typeface="Arial" pitchFamily="34" charset="0"/>
              <a:cs typeface="Arial" pitchFamily="34" charset="0"/>
            </a:endParaRPr>
          </a:p>
        </p:txBody>
      </p:sp>
      <p:pic>
        <p:nvPicPr>
          <p:cNvPr id="125955"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95288" y="449263"/>
            <a:ext cx="2082800" cy="798512"/>
          </a:xfrm>
          <a:prstGeom prst="rect">
            <a:avLst/>
          </a:prstGeom>
          <a:noFill/>
          <a:ln w="9525">
            <a:noFill/>
            <a:miter lim="800000"/>
            <a:headEnd/>
            <a:tailEnd/>
          </a:ln>
        </p:spPr>
      </p:pic>
      <p:sp>
        <p:nvSpPr>
          <p:cNvPr id="6" name="מלבן 5"/>
          <p:cNvSpPr/>
          <p:nvPr/>
        </p:nvSpPr>
        <p:spPr>
          <a:xfrm>
            <a:off x="3347864" y="332656"/>
            <a:ext cx="3015569" cy="923330"/>
          </a:xfrm>
          <a:prstGeom prst="rect">
            <a:avLst/>
          </a:prstGeom>
          <a:noFill/>
        </p:spPr>
        <p:txBody>
          <a:bodyPr wrap="none">
            <a:spAutoFit/>
          </a:bodyPr>
          <a:lstStyle/>
          <a:p>
            <a:pPr algn="ctr" fontAlgn="auto">
              <a:spcBef>
                <a:spcPts val="0"/>
              </a:spcBef>
              <a:spcAft>
                <a:spcPts val="0"/>
              </a:spcAft>
              <a:defRPr/>
            </a:pPr>
            <a:r>
              <a:rPr lang="he-IL"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uttman-Toledo" pitchFamily="2" charset="-79"/>
                <a:cs typeface="NarkisTammyMF" pitchFamily="2" charset="-79"/>
              </a:rPr>
              <a:t>הציוד הנדרש</a:t>
            </a:r>
            <a:endParaRPr lang="he-IL"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NarkisTammyMF" pitchFamily="2" charset="-79"/>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Left)">
                                      <p:cBhvr>
                                        <p:cTn id="11" dur="500"/>
                                        <p:tgtEl>
                                          <p:spTgt spid="5">
                                            <p:txEl>
                                              <p:pRg st="0" end="0"/>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strips(downLeft)">
                                      <p:cBhvr>
                                        <p:cTn id="19" dur="500"/>
                                        <p:tgtEl>
                                          <p:spTgt spid="5">
                                            <p:txEl>
                                              <p:pRg st="2" end="2"/>
                                            </p:txEl>
                                          </p:spTgt>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trips(downLeft)">
                                      <p:cBhvr>
                                        <p:cTn id="23" dur="500"/>
                                        <p:tgtEl>
                                          <p:spTgt spid="5">
                                            <p:txEl>
                                              <p:pRg st="3" end="3"/>
                                            </p:txEl>
                                          </p:spTgt>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trips(downLeft)">
                                      <p:cBhvr>
                                        <p:cTn id="27" dur="500"/>
                                        <p:tgtEl>
                                          <p:spTgt spid="5">
                                            <p:txEl>
                                              <p:pRg st="5" end="5"/>
                                            </p:txEl>
                                          </p:spTgt>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strips(downLeft)">
                                      <p:cBhvr>
                                        <p:cTn id="31" dur="500"/>
                                        <p:tgtEl>
                                          <p:spTgt spid="5">
                                            <p:txEl>
                                              <p:pRg st="6" end="6"/>
                                            </p:txEl>
                                          </p:spTgt>
                                        </p:tgtEl>
                                      </p:cBhvr>
                                    </p:animEffect>
                                  </p:childTnLst>
                                </p:cTn>
                              </p:par>
                            </p:childTnLst>
                          </p:cTn>
                        </p:par>
                        <p:par>
                          <p:cTn id="32" fill="hold">
                            <p:stCondLst>
                              <p:cond delay="3500"/>
                            </p:stCondLst>
                            <p:childTnLst>
                              <p:par>
                                <p:cTn id="33" presetID="18" presetClass="entr" presetSubtype="12"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strips(downLeft)">
                                      <p:cBhvr>
                                        <p:cTn id="35" dur="500"/>
                                        <p:tgtEl>
                                          <p:spTgt spid="5">
                                            <p:txEl>
                                              <p:pRg st="8" end="8"/>
                                            </p:txEl>
                                          </p:spTgt>
                                        </p:tgtEl>
                                      </p:cBhvr>
                                    </p:animEffect>
                                  </p:childTnLst>
                                </p:cTn>
                              </p:par>
                            </p:childTnLst>
                          </p:cTn>
                        </p:par>
                        <p:par>
                          <p:cTn id="36" fill="hold">
                            <p:stCondLst>
                              <p:cond delay="4000"/>
                            </p:stCondLst>
                            <p:childTnLst>
                              <p:par>
                                <p:cTn id="37" presetID="18" presetClass="entr" presetSubtype="12" fill="hold" nodeType="after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strips(downLeft)">
                                      <p:cBhvr>
                                        <p:cTn id="39" dur="500"/>
                                        <p:tgtEl>
                                          <p:spTgt spid="5">
                                            <p:txEl>
                                              <p:pRg st="9" end="9"/>
                                            </p:txEl>
                                          </p:spTgt>
                                        </p:tgtEl>
                                      </p:cBhvr>
                                    </p:animEffect>
                                  </p:childTnLst>
                                </p:cTn>
                              </p:par>
                            </p:childTnLst>
                          </p:cTn>
                        </p:par>
                        <p:par>
                          <p:cTn id="40" fill="hold">
                            <p:stCondLst>
                              <p:cond delay="4500"/>
                            </p:stCondLst>
                            <p:childTnLst>
                              <p:par>
                                <p:cTn id="41" presetID="18" presetClass="entr" presetSubtype="12" fill="hold" nodeType="after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strips(downLeft)">
                                      <p:cBhvr>
                                        <p:cTn id="43" dur="500"/>
                                        <p:tgtEl>
                                          <p:spTgt spid="5">
                                            <p:txEl>
                                              <p:pRg st="10" end="10"/>
                                            </p:txEl>
                                          </p:spTgt>
                                        </p:tgtEl>
                                      </p:cBhvr>
                                    </p:animEffect>
                                  </p:childTnLst>
                                </p:cTn>
                              </p:par>
                            </p:childTnLst>
                          </p:cTn>
                        </p:par>
                        <p:par>
                          <p:cTn id="44" fill="hold">
                            <p:stCondLst>
                              <p:cond delay="5000"/>
                            </p:stCondLst>
                            <p:childTnLst>
                              <p:par>
                                <p:cTn id="45" presetID="18" presetClass="entr" presetSubtype="12" fill="hold" nodeType="after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strips(downLeft)">
                                      <p:cBhvr>
                                        <p:cTn id="47" dur="500"/>
                                        <p:tgtEl>
                                          <p:spTgt spid="5">
                                            <p:txEl>
                                              <p:pRg st="11" end="11"/>
                                            </p:txEl>
                                          </p:spTgt>
                                        </p:tgtEl>
                                      </p:cBhvr>
                                    </p:animEffect>
                                  </p:childTnLst>
                                </p:cTn>
                              </p:par>
                            </p:childTnLst>
                          </p:cTn>
                        </p:par>
                        <p:par>
                          <p:cTn id="48" fill="hold">
                            <p:stCondLst>
                              <p:cond delay="5500"/>
                            </p:stCondLst>
                            <p:childTnLst>
                              <p:par>
                                <p:cTn id="49" presetID="18" presetClass="entr" presetSubtype="12" fill="hold" nodeType="after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strips(downLeft)">
                                      <p:cBhvr>
                                        <p:cTn id="51" dur="500"/>
                                        <p:tgtEl>
                                          <p:spTgt spid="5">
                                            <p:txEl>
                                              <p:pRg st="13" end="13"/>
                                            </p:txEl>
                                          </p:spTgt>
                                        </p:tgtEl>
                                      </p:cBhvr>
                                    </p:animEffect>
                                  </p:childTnLst>
                                </p:cTn>
                              </p:par>
                            </p:childTnLst>
                          </p:cTn>
                        </p:par>
                        <p:par>
                          <p:cTn id="52" fill="hold">
                            <p:stCondLst>
                              <p:cond delay="6000"/>
                            </p:stCondLst>
                            <p:childTnLst>
                              <p:par>
                                <p:cTn id="53" presetID="18" presetClass="entr" presetSubtype="12" fill="hold" nodeType="after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animEffect transition="in" filter="strips(downLeft)">
                                      <p:cBhvr>
                                        <p:cTn id="55"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3">
                <a:lumMod val="75000"/>
                <a:lumOff val="25000"/>
              </a:schemeClr>
            </a:gs>
            <a:gs pos="33000">
              <a:schemeClr val="accent3">
                <a:lumMod val="50000"/>
                <a:lumOff val="50000"/>
              </a:schemeClr>
            </a:gs>
            <a:gs pos="25000">
              <a:srgbClr val="9999FF"/>
            </a:gs>
            <a:gs pos="16000">
              <a:srgbClr val="B889DB"/>
            </a:gs>
            <a:gs pos="16000">
              <a:srgbClr val="B889D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כותרת 4"/>
          <p:cNvSpPr>
            <a:spLocks noGrp="1"/>
          </p:cNvSpPr>
          <p:nvPr>
            <p:ph type="title"/>
          </p:nvPr>
        </p:nvSpPr>
        <p:spPr>
          <a:xfrm>
            <a:off x="683568" y="588169"/>
            <a:ext cx="8229600" cy="850106"/>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fontAlgn="auto">
              <a:spcAft>
                <a:spcPts val="0"/>
              </a:spcAft>
              <a:defRPr/>
            </a:pPr>
            <a:r>
              <a:rPr lang="he-IL" sz="4800" dirty="0" smtClean="0">
                <a:ln/>
                <a:solidFill>
                  <a:schemeClr val="accent5">
                    <a:tint val="50000"/>
                    <a:satMod val="180000"/>
                  </a:schemeClr>
                </a:solidFill>
                <a:effectLst>
                  <a:glow rad="228600">
                    <a:schemeClr val="accent3">
                      <a:satMod val="175000"/>
                      <a:alpha val="40000"/>
                    </a:schemeClr>
                  </a:glow>
                </a:effectLst>
                <a:latin typeface="Guttman-Toledo" pitchFamily="2" charset="-79"/>
                <a:cs typeface="NarkisTammyMF" pitchFamily="2" charset="-79"/>
              </a:rPr>
              <a:t>סיפוק צרכים בסיסיים</a:t>
            </a:r>
            <a:endParaRPr lang="he-IL" sz="4800" dirty="0">
              <a:ln/>
              <a:solidFill>
                <a:schemeClr val="accent5">
                  <a:tint val="50000"/>
                  <a:satMod val="180000"/>
                </a:schemeClr>
              </a:solidFill>
              <a:effectLst>
                <a:glow rad="228600">
                  <a:schemeClr val="accent3">
                    <a:satMod val="175000"/>
                    <a:alpha val="40000"/>
                  </a:schemeClr>
                </a:glow>
              </a:effectLst>
              <a:latin typeface="Guttman-Toledo" pitchFamily="2" charset="-79"/>
              <a:cs typeface="NarkisTammyMF" pitchFamily="2" charset="-79"/>
            </a:endParaRPr>
          </a:p>
        </p:txBody>
      </p:sp>
      <p:sp>
        <p:nvSpPr>
          <p:cNvPr id="6" name="מציין מיקום תוכן 5"/>
          <p:cNvSpPr>
            <a:spLocks noGrp="1"/>
          </p:cNvSpPr>
          <p:nvPr>
            <p:ph idx="1"/>
          </p:nvPr>
        </p:nvSpPr>
        <p:spPr>
          <a:xfrm>
            <a:off x="683568" y="1700808"/>
            <a:ext cx="8229600" cy="4464496"/>
          </a:xfrm>
        </p:spPr>
        <p:txBody>
          <a:bodyPr>
            <a:normAutofit/>
          </a:bodyPr>
          <a:lstStyle/>
          <a:p>
            <a:pPr marL="0" indent="0" fontAlgn="auto">
              <a:spcAft>
                <a:spcPts val="0"/>
              </a:spcAft>
              <a:buClr>
                <a:schemeClr val="tx1">
                  <a:shade val="95000"/>
                </a:schemeClr>
              </a:buClr>
              <a:buFont typeface="Wingdings 2"/>
              <a:buNone/>
              <a:defRPr/>
            </a:pPr>
            <a:r>
              <a:rPr lang="he-IL" sz="1800" b="1" u="sng" dirty="0" smtClean="0">
                <a:solidFill>
                  <a:srgbClr val="000000"/>
                </a:solidFill>
                <a:latin typeface="Arial" pitchFamily="34" charset="0"/>
                <a:cs typeface="Arial" pitchFamily="34" charset="0"/>
              </a:rPr>
              <a:t>ציוד</a:t>
            </a:r>
          </a:p>
          <a:p>
            <a:pPr marL="0" indent="0" fontAlgn="auto">
              <a:spcAft>
                <a:spcPts val="0"/>
              </a:spcAft>
              <a:buClr>
                <a:schemeClr val="tx1">
                  <a:shade val="95000"/>
                </a:schemeClr>
              </a:buClr>
              <a:buFont typeface="Wingdings 2"/>
              <a:buNone/>
              <a:defRPr/>
            </a:pPr>
            <a:r>
              <a:rPr lang="he-IL" sz="1800" dirty="0" smtClean="0">
                <a:solidFill>
                  <a:srgbClr val="000000"/>
                </a:solidFill>
                <a:latin typeface="Arial" pitchFamily="34" charset="0"/>
                <a:cs typeface="Arial" pitchFamily="34" charset="0"/>
              </a:rPr>
              <a:t>את הציוד הנדרש לאסטרונאוטים (דלק, מזון מים ועוד) נספק בעזרת שליחת חלליות מאוישות וחלליות משא בלתי-מאוישות שישלחו מכדור הארץ.</a:t>
            </a:r>
          </a:p>
          <a:p>
            <a:pPr marL="0" indent="0" fontAlgn="auto">
              <a:spcAft>
                <a:spcPts val="0"/>
              </a:spcAft>
              <a:buClr>
                <a:schemeClr val="tx1">
                  <a:shade val="95000"/>
                </a:schemeClr>
              </a:buClr>
              <a:buFont typeface="Wingdings 2"/>
              <a:buNone/>
              <a:defRPr/>
            </a:pPr>
            <a:endParaRPr lang="he-IL" sz="1800" dirty="0" smtClean="0">
              <a:solidFill>
                <a:srgbClr val="000000"/>
              </a:solidFill>
              <a:latin typeface="Arial" pitchFamily="34" charset="0"/>
              <a:cs typeface="Arial" pitchFamily="34" charset="0"/>
            </a:endParaRPr>
          </a:p>
          <a:p>
            <a:pPr marL="0" indent="0" fontAlgn="auto">
              <a:spcAft>
                <a:spcPts val="0"/>
              </a:spcAft>
              <a:buClr>
                <a:schemeClr val="tx1">
                  <a:shade val="95000"/>
                </a:schemeClr>
              </a:buClr>
              <a:buFont typeface="Wingdings 2"/>
              <a:buNone/>
              <a:defRPr/>
            </a:pPr>
            <a:r>
              <a:rPr lang="he-IL" sz="1800" b="1" u="sng" dirty="0" smtClean="0">
                <a:solidFill>
                  <a:srgbClr val="000000"/>
                </a:solidFill>
                <a:latin typeface="Arial" pitchFamily="34" charset="0"/>
                <a:cs typeface="Arial" pitchFamily="34" charset="0"/>
              </a:rPr>
              <a:t>חמצן</a:t>
            </a:r>
          </a:p>
          <a:p>
            <a:pPr marL="0" indent="0" fontAlgn="auto">
              <a:spcAft>
                <a:spcPts val="0"/>
              </a:spcAft>
              <a:buClr>
                <a:schemeClr val="tx1">
                  <a:shade val="95000"/>
                </a:schemeClr>
              </a:buClr>
              <a:buFont typeface="Wingdings 2"/>
              <a:buNone/>
              <a:defRPr/>
            </a:pPr>
            <a:r>
              <a:rPr lang="he-IL" sz="1800" dirty="0" smtClean="0">
                <a:solidFill>
                  <a:srgbClr val="000000"/>
                </a:solidFill>
                <a:latin typeface="Arial" pitchFamily="34" charset="0"/>
                <a:cs typeface="Arial" pitchFamily="34" charset="0"/>
              </a:rPr>
              <a:t>את החמצן נספק בעזרת מכונה שמפרידה את אטומי הפחמן והחמצן מהפחמן הדו- חמצני המשוחרר בגוף. בנוסף, יהיו בתחנה בלוני חמצן למקרה חירום.</a:t>
            </a:r>
          </a:p>
          <a:p>
            <a:pPr marL="0" indent="0" fontAlgn="auto">
              <a:spcAft>
                <a:spcPts val="0"/>
              </a:spcAft>
              <a:buClr>
                <a:schemeClr val="tx1">
                  <a:shade val="95000"/>
                </a:schemeClr>
              </a:buClr>
              <a:buFont typeface="Wingdings 2"/>
              <a:buNone/>
              <a:defRPr/>
            </a:pPr>
            <a:endParaRPr lang="he-IL" sz="1800" dirty="0" smtClean="0">
              <a:solidFill>
                <a:srgbClr val="000000"/>
              </a:solidFill>
              <a:latin typeface="Arial" pitchFamily="34" charset="0"/>
              <a:cs typeface="Arial" pitchFamily="34" charset="0"/>
            </a:endParaRPr>
          </a:p>
          <a:p>
            <a:pPr marL="0" indent="0" fontAlgn="auto">
              <a:spcAft>
                <a:spcPts val="0"/>
              </a:spcAft>
              <a:buClr>
                <a:schemeClr val="tx1">
                  <a:shade val="95000"/>
                </a:schemeClr>
              </a:buClr>
              <a:buFont typeface="Wingdings 2"/>
              <a:buNone/>
              <a:defRPr/>
            </a:pPr>
            <a:r>
              <a:rPr lang="he-IL" sz="1800" b="1" u="sng" dirty="0" smtClean="0">
                <a:solidFill>
                  <a:srgbClr val="000000"/>
                </a:solidFill>
                <a:latin typeface="Arial" pitchFamily="34" charset="0"/>
                <a:cs typeface="Arial" pitchFamily="34" charset="0"/>
              </a:rPr>
              <a:t>חשמל</a:t>
            </a:r>
          </a:p>
          <a:p>
            <a:pPr marL="0" indent="0" fontAlgn="auto">
              <a:spcAft>
                <a:spcPts val="0"/>
              </a:spcAft>
              <a:buClr>
                <a:schemeClr val="tx1">
                  <a:shade val="95000"/>
                </a:schemeClr>
              </a:buClr>
              <a:buFont typeface="Wingdings 2"/>
              <a:buNone/>
              <a:defRPr/>
            </a:pPr>
            <a:r>
              <a:rPr lang="he-IL" sz="1800" dirty="0" smtClean="0">
                <a:solidFill>
                  <a:srgbClr val="000000"/>
                </a:solidFill>
                <a:latin typeface="Arial" pitchFamily="34" charset="0"/>
                <a:cs typeface="Arial" pitchFamily="34" charset="0"/>
              </a:rPr>
              <a:t>בתחנה ייבנו 2 לוחות סולאריים המשולבים עם ננו צינוריות פחמן שיהיו יהיו מקור החשמל </a:t>
            </a:r>
          </a:p>
          <a:p>
            <a:pPr marL="0" indent="0" fontAlgn="auto">
              <a:spcAft>
                <a:spcPts val="0"/>
              </a:spcAft>
              <a:buClr>
                <a:schemeClr val="tx1">
                  <a:shade val="95000"/>
                </a:schemeClr>
              </a:buClr>
              <a:buFont typeface="Wingdings 2"/>
              <a:buNone/>
              <a:defRPr/>
            </a:pPr>
            <a:r>
              <a:rPr lang="he-IL" sz="1800" dirty="0" smtClean="0">
                <a:solidFill>
                  <a:srgbClr val="000000"/>
                </a:solidFill>
                <a:latin typeface="Arial" pitchFamily="34" charset="0"/>
                <a:cs typeface="Arial" pitchFamily="34" charset="0"/>
              </a:rPr>
              <a:t>העיקרי. כמו כן תהיה אפשרות להפיק חשמל ממכשירי ההתעמלות אשר יהיו מחוברים לדינמו. החשמל העודף </a:t>
            </a:r>
            <a:r>
              <a:rPr lang="he-IL" sz="1800" dirty="0" err="1" smtClean="0">
                <a:solidFill>
                  <a:srgbClr val="000000"/>
                </a:solidFill>
                <a:latin typeface="Arial" pitchFamily="34" charset="0"/>
                <a:cs typeface="Arial" pitchFamily="34" charset="0"/>
              </a:rPr>
              <a:t>יאגר</a:t>
            </a:r>
            <a:r>
              <a:rPr lang="he-IL" sz="1800" dirty="0" smtClean="0">
                <a:solidFill>
                  <a:srgbClr val="000000"/>
                </a:solidFill>
                <a:latin typeface="Arial" pitchFamily="34" charset="0"/>
                <a:cs typeface="Arial" pitchFamily="34" charset="0"/>
              </a:rPr>
              <a:t> במצברים למקרה של הסתרת השמש מוסתרות או מכל סיבה שאין מספיק חשמל</a:t>
            </a:r>
            <a:r>
              <a:rPr lang="he-IL" sz="1800" dirty="0">
                <a:solidFill>
                  <a:srgbClr val="000000"/>
                </a:solidFill>
                <a:latin typeface="Arial" pitchFamily="34" charset="0"/>
                <a:cs typeface="Arial" pitchFamily="34" charset="0"/>
              </a:rPr>
              <a:t>.</a:t>
            </a:r>
            <a:endParaRPr lang="he-IL" sz="1800" dirty="0" smtClean="0">
              <a:solidFill>
                <a:srgbClr val="000000"/>
              </a:solidFill>
              <a:latin typeface="Arial" pitchFamily="34" charset="0"/>
              <a:cs typeface="Arial" pitchFamily="34" charset="0"/>
            </a:endParaRPr>
          </a:p>
          <a:p>
            <a:pPr marL="0" indent="0" fontAlgn="auto">
              <a:spcAft>
                <a:spcPts val="0"/>
              </a:spcAft>
              <a:buClr>
                <a:schemeClr val="tx1">
                  <a:shade val="95000"/>
                </a:schemeClr>
              </a:buClr>
              <a:buFont typeface="Wingdings 2"/>
              <a:buNone/>
              <a:defRPr/>
            </a:pPr>
            <a:endParaRPr lang="he-IL" sz="1800" b="1" u="sng" dirty="0" smtClean="0">
              <a:solidFill>
                <a:srgbClr val="000000"/>
              </a:solidFill>
              <a:latin typeface="Arial" pitchFamily="34" charset="0"/>
              <a:cs typeface="Arial" pitchFamily="34" charset="0"/>
            </a:endParaRPr>
          </a:p>
        </p:txBody>
      </p:sp>
      <p:sp>
        <p:nvSpPr>
          <p:cNvPr id="126980" name="AutoShape 4" descr="http://img.wallpaperstock.net:81/aurora-in-space-wallpapers_10142_1280x800.jpg"/>
          <p:cNvSpPr>
            <a:spLocks noChangeAspect="1" noChangeArrowheads="1"/>
          </p:cNvSpPr>
          <p:nvPr/>
        </p:nvSpPr>
        <p:spPr bwMode="auto">
          <a:xfrm>
            <a:off x="8097838" y="-1927225"/>
            <a:ext cx="6438900" cy="4019550"/>
          </a:xfrm>
          <a:prstGeom prst="rect">
            <a:avLst/>
          </a:prstGeom>
          <a:noFill/>
          <a:ln w="9525">
            <a:noFill/>
            <a:miter lim="800000"/>
            <a:headEnd/>
            <a:tailEnd/>
          </a:ln>
        </p:spPr>
        <p:txBody>
          <a:bodyPr/>
          <a:lstStyle/>
          <a:p>
            <a:endParaRPr lang="he-IL">
              <a:solidFill>
                <a:srgbClr val="000000"/>
              </a:solidFill>
              <a:latin typeface="Book Antiqua" pitchFamily="18" charset="0"/>
              <a:cs typeface="David" pitchFamily="2" charset="-79"/>
            </a:endParaRPr>
          </a:p>
        </p:txBody>
      </p:sp>
      <p:pic>
        <p:nvPicPr>
          <p:cNvPr id="126981" name="Picture 2" descr="http://c3.ort.org.il/InAttach/80c49e88-8549-4819-90fc-d8f808d92132/6d557560-cc93-4df4-a72e-9c709a957988.png"/>
          <p:cNvPicPr>
            <a:picLocks noChangeAspect="1" noChangeArrowheads="1"/>
          </p:cNvPicPr>
          <p:nvPr/>
        </p:nvPicPr>
        <p:blipFill>
          <a:blip r:embed="rId4" cstate="print"/>
          <a:srcRect/>
          <a:stretch>
            <a:fillRect/>
          </a:stretch>
        </p:blipFill>
        <p:spPr bwMode="auto">
          <a:xfrm>
            <a:off x="179388" y="188913"/>
            <a:ext cx="2082800" cy="798512"/>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heckerboard(across)">
                                      <p:cBhvr>
                                        <p:cTn id="11" dur="500"/>
                                        <p:tgtEl>
                                          <p:spTgt spid="6">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heckerboard(across)">
                                      <p:cBhvr>
                                        <p:cTn id="15" dur="500"/>
                                        <p:tgtEl>
                                          <p:spTgt spid="6">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heckerboard(across)">
                                      <p:cBhvr>
                                        <p:cTn id="19" dur="500"/>
                                        <p:tgtEl>
                                          <p:spTgt spid="6">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heckerboard(across)">
                                      <p:cBhvr>
                                        <p:cTn id="23" dur="500"/>
                                        <p:tgtEl>
                                          <p:spTgt spid="6">
                                            <p:txEl>
                                              <p:pRg st="4" end="4"/>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checkerboard(across)">
                                      <p:cBhvr>
                                        <p:cTn id="27" dur="500"/>
                                        <p:tgtEl>
                                          <p:spTgt spid="6">
                                            <p:txEl>
                                              <p:pRg st="6" end="6"/>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checkerboard(across)">
                                      <p:cBhvr>
                                        <p:cTn id="31" dur="500"/>
                                        <p:tgtEl>
                                          <p:spTgt spid="6">
                                            <p:txEl>
                                              <p:pRg st="7" end="7"/>
                                            </p:tx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checkerboard(across)">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3">
                <a:lumMod val="75000"/>
                <a:lumOff val="25000"/>
              </a:schemeClr>
            </a:gs>
            <a:gs pos="33000">
              <a:schemeClr val="accent3">
                <a:lumMod val="50000"/>
                <a:lumOff val="50000"/>
              </a:schemeClr>
            </a:gs>
            <a:gs pos="25000">
              <a:srgbClr val="9999FF"/>
            </a:gs>
            <a:gs pos="16000">
              <a:srgbClr val="B889DB"/>
            </a:gs>
            <a:gs pos="16000">
              <a:srgbClr val="B889D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כותרת 4"/>
          <p:cNvSpPr>
            <a:spLocks noGrp="1"/>
          </p:cNvSpPr>
          <p:nvPr>
            <p:ph type="title"/>
          </p:nvPr>
        </p:nvSpPr>
        <p:spPr>
          <a:xfrm>
            <a:off x="683568" y="548680"/>
            <a:ext cx="8229600" cy="850106"/>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fontAlgn="auto">
              <a:spcAft>
                <a:spcPts val="0"/>
              </a:spcAft>
              <a:defRPr/>
            </a:pPr>
            <a:r>
              <a:rPr lang="he-IL" sz="4800" dirty="0" smtClean="0">
                <a:ln/>
                <a:solidFill>
                  <a:schemeClr val="accent5">
                    <a:tint val="50000"/>
                    <a:satMod val="180000"/>
                  </a:schemeClr>
                </a:solidFill>
                <a:effectLst>
                  <a:glow rad="228600">
                    <a:schemeClr val="accent3">
                      <a:satMod val="175000"/>
                      <a:alpha val="40000"/>
                    </a:schemeClr>
                  </a:glow>
                </a:effectLst>
                <a:latin typeface="Guttman-Toledo" pitchFamily="2" charset="-79"/>
                <a:cs typeface="NarkisTammyMF" pitchFamily="2" charset="-79"/>
              </a:rPr>
              <a:t>סיפוק צרכים בסיסיים</a:t>
            </a:r>
            <a:endParaRPr lang="he-IL" sz="4800" dirty="0">
              <a:ln/>
              <a:solidFill>
                <a:schemeClr val="accent5">
                  <a:tint val="50000"/>
                  <a:satMod val="180000"/>
                </a:schemeClr>
              </a:solidFill>
              <a:effectLst>
                <a:glow rad="228600">
                  <a:schemeClr val="accent3">
                    <a:satMod val="175000"/>
                    <a:alpha val="40000"/>
                  </a:schemeClr>
                </a:glow>
              </a:effectLst>
              <a:latin typeface="Guttman-Toledo" pitchFamily="2" charset="-79"/>
              <a:cs typeface="NarkisTammyMF" pitchFamily="2" charset="-79"/>
            </a:endParaRPr>
          </a:p>
        </p:txBody>
      </p:sp>
      <p:sp>
        <p:nvSpPr>
          <p:cNvPr id="6" name="מציין מיקום תוכן 5"/>
          <p:cNvSpPr>
            <a:spLocks noGrp="1"/>
          </p:cNvSpPr>
          <p:nvPr>
            <p:ph idx="1"/>
          </p:nvPr>
        </p:nvSpPr>
        <p:spPr>
          <a:xfrm>
            <a:off x="611188" y="1557338"/>
            <a:ext cx="8229600" cy="5516562"/>
          </a:xfrm>
        </p:spPr>
        <p:txBody>
          <a:bodyPr/>
          <a:lstStyle/>
          <a:p>
            <a:pPr>
              <a:buFont typeface="Wingdings 2" pitchFamily="18" charset="2"/>
              <a:buNone/>
            </a:pPr>
            <a:r>
              <a:rPr lang="he-IL" sz="1800" b="1" u="sng" dirty="0" smtClean="0">
                <a:solidFill>
                  <a:srgbClr val="000000"/>
                </a:solidFill>
                <a:latin typeface="Arial" charset="0"/>
                <a:cs typeface="Arial" charset="0"/>
              </a:rPr>
              <a:t>הגנה מפני קרינה</a:t>
            </a:r>
          </a:p>
          <a:p>
            <a:pPr>
              <a:buFont typeface="Wingdings 2" pitchFamily="18" charset="2"/>
              <a:buNone/>
            </a:pPr>
            <a:r>
              <a:rPr lang="he-IL" sz="1800" dirty="0" smtClean="0">
                <a:solidFill>
                  <a:srgbClr val="000000"/>
                </a:solidFill>
                <a:latin typeface="Arial" charset="0"/>
                <a:cs typeface="Arial" charset="0"/>
              </a:rPr>
              <a:t>נספק לאסטרונאוטים הגנה מפני קרינה בעזרת חומרים עמידים לקרינה שמהם תיבנה </a:t>
            </a:r>
          </a:p>
          <a:p>
            <a:pPr marL="176213" indent="-39688">
              <a:buFont typeface="Wingdings 2" pitchFamily="18" charset="2"/>
              <a:buNone/>
            </a:pPr>
            <a:r>
              <a:rPr lang="he-IL" sz="1800" dirty="0" smtClean="0">
                <a:solidFill>
                  <a:srgbClr val="000000"/>
                </a:solidFill>
                <a:latin typeface="Arial" charset="0"/>
                <a:cs typeface="Arial" charset="0"/>
              </a:rPr>
              <a:t>הפלטפורמה. כמו כן הפסולת הביולוגית תישאב לתוך מרווח בין דפנות הפלטפורמה ותשמש להגנה מפני קרינה.</a:t>
            </a:r>
          </a:p>
          <a:p>
            <a:pPr>
              <a:buFont typeface="Wingdings 2" pitchFamily="18" charset="2"/>
              <a:buNone/>
            </a:pPr>
            <a:endParaRPr lang="he-IL" sz="1800" dirty="0" smtClean="0">
              <a:solidFill>
                <a:srgbClr val="000000"/>
              </a:solidFill>
              <a:latin typeface="Arial" charset="0"/>
              <a:cs typeface="Arial" charset="0"/>
            </a:endParaRPr>
          </a:p>
          <a:p>
            <a:pPr>
              <a:buFont typeface="Wingdings 2" pitchFamily="18" charset="2"/>
              <a:buNone/>
            </a:pPr>
            <a:r>
              <a:rPr lang="he-IL" sz="1800" b="1" u="sng" dirty="0" smtClean="0">
                <a:solidFill>
                  <a:srgbClr val="000000"/>
                </a:solidFill>
                <a:latin typeface="Arial" charset="0"/>
                <a:cs typeface="Arial" charset="0"/>
              </a:rPr>
              <a:t>חדרי מגורים</a:t>
            </a:r>
          </a:p>
          <a:p>
            <a:pPr>
              <a:buFont typeface="Wingdings 2" pitchFamily="18" charset="2"/>
              <a:buNone/>
            </a:pPr>
            <a:r>
              <a:rPr lang="he-IL" sz="1800" dirty="0" smtClean="0">
                <a:solidFill>
                  <a:srgbClr val="000000"/>
                </a:solidFill>
                <a:latin typeface="Arial" charset="0"/>
                <a:cs typeface="Arial" charset="0"/>
              </a:rPr>
              <a:t>בפלטפורמה יהיה חדר מגורים אחד שבו יהיו 10 מיטות. </a:t>
            </a:r>
          </a:p>
          <a:p>
            <a:pPr>
              <a:buFont typeface="Wingdings 2" pitchFamily="18" charset="2"/>
              <a:buNone/>
            </a:pPr>
            <a:r>
              <a:rPr lang="he-IL" sz="1800" dirty="0" smtClean="0">
                <a:solidFill>
                  <a:srgbClr val="000000"/>
                </a:solidFill>
                <a:latin typeface="Arial" charset="0"/>
                <a:cs typeface="Arial" charset="0"/>
              </a:rPr>
              <a:t>בחדר יהיה אוורור תמידי בכדי למנוע הצטברות של פחמן דו חמצני.</a:t>
            </a:r>
          </a:p>
          <a:p>
            <a:pPr>
              <a:buFont typeface="Wingdings 2" pitchFamily="18" charset="2"/>
              <a:buNone/>
            </a:pPr>
            <a:endParaRPr lang="he-IL" sz="1800" dirty="0" smtClean="0">
              <a:solidFill>
                <a:srgbClr val="000000"/>
              </a:solidFill>
              <a:latin typeface="Arial" charset="0"/>
              <a:cs typeface="Arial" charset="0"/>
            </a:endParaRPr>
          </a:p>
          <a:p>
            <a:pPr>
              <a:buFont typeface="Wingdings 2" pitchFamily="18" charset="2"/>
              <a:buNone/>
            </a:pPr>
            <a:r>
              <a:rPr lang="he-IL" sz="1800" b="1" u="sng" dirty="0" smtClean="0">
                <a:solidFill>
                  <a:srgbClr val="000000"/>
                </a:solidFill>
                <a:latin typeface="Arial" charset="0"/>
                <a:cs typeface="Arial" charset="0"/>
              </a:rPr>
              <a:t>מקלחות</a:t>
            </a:r>
          </a:p>
          <a:p>
            <a:pPr marL="176213" indent="0">
              <a:buNone/>
              <a:tabLst>
                <a:tab pos="363538" algn="l"/>
              </a:tabLst>
            </a:pPr>
            <a:r>
              <a:rPr lang="he-IL" sz="1800" dirty="0">
                <a:solidFill>
                  <a:srgbClr val="000000"/>
                </a:solidFill>
                <a:latin typeface="Arial" charset="0"/>
                <a:cs typeface="Arial" charset="0"/>
              </a:rPr>
              <a:t>בפלטפורמה יהיו חדרי שירותים ובהם מקלחות שהיו מורכבות מדוש שממנו יוזרמו מים </a:t>
            </a:r>
          </a:p>
          <a:p>
            <a:pPr marL="176213" indent="0">
              <a:buFont typeface="Wingdings 2" pitchFamily="18" charset="2"/>
              <a:buNone/>
              <a:tabLst>
                <a:tab pos="363538" algn="l"/>
              </a:tabLst>
            </a:pPr>
            <a:r>
              <a:rPr lang="he-IL" sz="1800" dirty="0" smtClean="0">
                <a:solidFill>
                  <a:srgbClr val="000000"/>
                </a:solidFill>
                <a:latin typeface="Arial" charset="0"/>
                <a:cs typeface="Arial" charset="0"/>
              </a:rPr>
              <a:t>בלחץ וברצפה יותקן שואב אשר ישאב את המים למטה. על מנת למנוע בזבוז מים רב מדי, יהיה טיימר אשר יפסיק את זרימת המים כעבור זמן מוגבל.</a:t>
            </a:r>
          </a:p>
          <a:p>
            <a:pPr>
              <a:buFont typeface="Wingdings 2" pitchFamily="18" charset="2"/>
              <a:buNone/>
            </a:pPr>
            <a:endParaRPr lang="he-IL" sz="1800" dirty="0" smtClean="0">
              <a:solidFill>
                <a:srgbClr val="000000"/>
              </a:solidFill>
              <a:latin typeface="Arial" charset="0"/>
              <a:cs typeface="Arial" charset="0"/>
            </a:endParaRPr>
          </a:p>
          <a:p>
            <a:pPr>
              <a:buFont typeface="Wingdings 2" pitchFamily="18" charset="2"/>
              <a:buNone/>
            </a:pPr>
            <a:endParaRPr lang="he-IL" sz="1800" dirty="0" smtClean="0">
              <a:solidFill>
                <a:srgbClr val="000000"/>
              </a:solidFill>
              <a:latin typeface="Arial" charset="0"/>
              <a:cs typeface="Arial" charset="0"/>
            </a:endParaRPr>
          </a:p>
          <a:p>
            <a:pPr>
              <a:buFont typeface="Wingdings 2" pitchFamily="18" charset="2"/>
              <a:buNone/>
            </a:pPr>
            <a:endParaRPr lang="he-IL" sz="1800" dirty="0" smtClean="0">
              <a:solidFill>
                <a:srgbClr val="000000"/>
              </a:solidFill>
              <a:latin typeface="Arial" charset="0"/>
              <a:cs typeface="Arial" charset="0"/>
            </a:endParaRPr>
          </a:p>
          <a:p>
            <a:pPr>
              <a:buFont typeface="Wingdings 2" pitchFamily="18" charset="2"/>
              <a:buNone/>
            </a:pPr>
            <a:endParaRPr lang="he-IL" sz="1800" dirty="0" smtClean="0">
              <a:solidFill>
                <a:srgbClr val="000000"/>
              </a:solidFill>
              <a:latin typeface="Arial" charset="0"/>
              <a:cs typeface="Arial" charset="0"/>
            </a:endParaRPr>
          </a:p>
          <a:p>
            <a:pPr>
              <a:buFont typeface="Wingdings 2" pitchFamily="18" charset="2"/>
              <a:buNone/>
            </a:pPr>
            <a:endParaRPr lang="he-IL" sz="1800" b="1" u="sng" dirty="0" smtClean="0">
              <a:solidFill>
                <a:srgbClr val="000000"/>
              </a:solidFill>
              <a:latin typeface="Arial" charset="0"/>
              <a:cs typeface="Arial" charset="0"/>
            </a:endParaRPr>
          </a:p>
        </p:txBody>
      </p:sp>
      <p:sp>
        <p:nvSpPr>
          <p:cNvPr id="129028" name="AutoShape 4" descr="http://img.wallpaperstock.net:81/aurora-in-space-wallpapers_10142_1280x800.jpg"/>
          <p:cNvSpPr>
            <a:spLocks noChangeAspect="1" noChangeArrowheads="1"/>
          </p:cNvSpPr>
          <p:nvPr/>
        </p:nvSpPr>
        <p:spPr bwMode="auto">
          <a:xfrm>
            <a:off x="8097838" y="-1927225"/>
            <a:ext cx="6438900" cy="4019550"/>
          </a:xfrm>
          <a:prstGeom prst="rect">
            <a:avLst/>
          </a:prstGeom>
          <a:noFill/>
          <a:ln w="9525">
            <a:noFill/>
            <a:miter lim="800000"/>
            <a:headEnd/>
            <a:tailEnd/>
          </a:ln>
        </p:spPr>
        <p:txBody>
          <a:bodyPr/>
          <a:lstStyle/>
          <a:p>
            <a:endParaRPr lang="he-IL">
              <a:solidFill>
                <a:srgbClr val="000000"/>
              </a:solidFill>
              <a:latin typeface="Book Antiqua" pitchFamily="18" charset="0"/>
              <a:cs typeface="David" pitchFamily="2" charset="-79"/>
            </a:endParaRPr>
          </a:p>
        </p:txBody>
      </p:sp>
      <p:pic>
        <p:nvPicPr>
          <p:cNvPr id="129029" name="Picture 2" descr="http://c3.ort.org.il/InAttach/80c49e88-8549-4819-90fc-d8f808d92132/6d557560-cc93-4df4-a72e-9c709a957988.png"/>
          <p:cNvPicPr>
            <a:picLocks noChangeAspect="1" noChangeArrowheads="1"/>
          </p:cNvPicPr>
          <p:nvPr/>
        </p:nvPicPr>
        <p:blipFill>
          <a:blip r:embed="rId4" cstate="print"/>
          <a:srcRect/>
          <a:stretch>
            <a:fillRect/>
          </a:stretch>
        </p:blipFill>
        <p:spPr bwMode="auto">
          <a:xfrm>
            <a:off x="179388" y="188913"/>
            <a:ext cx="2082800" cy="798512"/>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amond(in)">
                                      <p:cBhvr>
                                        <p:cTn id="11" dur="500"/>
                                        <p:tgtEl>
                                          <p:spTgt spid="6">
                                            <p:txEl>
                                              <p:pRg st="0" end="0"/>
                                            </p:txEl>
                                          </p:spTgt>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amond(in)">
                                      <p:cBhvr>
                                        <p:cTn id="15" dur="500"/>
                                        <p:tgtEl>
                                          <p:spTgt spid="6">
                                            <p:txEl>
                                              <p:pRg st="1" end="1"/>
                                            </p:txEl>
                                          </p:spTgt>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diamond(in)">
                                      <p:cBhvr>
                                        <p:cTn id="19" dur="500"/>
                                        <p:tgtEl>
                                          <p:spTgt spid="6">
                                            <p:txEl>
                                              <p:pRg st="2" end="2"/>
                                            </p:txEl>
                                          </p:spTgt>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amond(in)">
                                      <p:cBhvr>
                                        <p:cTn id="23" dur="500"/>
                                        <p:tgtEl>
                                          <p:spTgt spid="6">
                                            <p:txEl>
                                              <p:pRg st="4" end="4"/>
                                            </p:txEl>
                                          </p:spTgt>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amond(in)">
                                      <p:cBhvr>
                                        <p:cTn id="27" dur="500"/>
                                        <p:tgtEl>
                                          <p:spTgt spid="6">
                                            <p:txEl>
                                              <p:pRg st="5" end="5"/>
                                            </p:txEl>
                                          </p:spTgt>
                                        </p:tgtEl>
                                      </p:cBhvr>
                                    </p:animEffect>
                                  </p:childTnLst>
                                </p:cTn>
                              </p:par>
                            </p:childTnLst>
                          </p:cTn>
                        </p:par>
                        <p:par>
                          <p:cTn id="28" fill="hold">
                            <p:stCondLst>
                              <p:cond delay="3000"/>
                            </p:stCondLst>
                            <p:childTnLst>
                              <p:par>
                                <p:cTn id="29" presetID="8" presetClass="entr" presetSubtype="16"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amond(in)">
                                      <p:cBhvr>
                                        <p:cTn id="31" dur="500"/>
                                        <p:tgtEl>
                                          <p:spTgt spid="6">
                                            <p:txEl>
                                              <p:pRg st="6" end="6"/>
                                            </p:txEl>
                                          </p:spTgt>
                                        </p:tgtEl>
                                      </p:cBhvr>
                                    </p:animEffect>
                                  </p:childTnLst>
                                </p:cTn>
                              </p:par>
                            </p:childTnLst>
                          </p:cTn>
                        </p:par>
                        <p:par>
                          <p:cTn id="32" fill="hold">
                            <p:stCondLst>
                              <p:cond delay="3500"/>
                            </p:stCondLst>
                            <p:childTnLst>
                              <p:par>
                                <p:cTn id="33" presetID="8" presetClass="entr" presetSubtype="16"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diamond(in)">
                                      <p:cBhvr>
                                        <p:cTn id="35" dur="500"/>
                                        <p:tgtEl>
                                          <p:spTgt spid="6">
                                            <p:txEl>
                                              <p:pRg st="8" end="8"/>
                                            </p:txEl>
                                          </p:spTgt>
                                        </p:tgtEl>
                                      </p:cBhvr>
                                    </p:animEffect>
                                  </p:childTnLst>
                                </p:cTn>
                              </p:par>
                            </p:childTnLst>
                          </p:cTn>
                        </p:par>
                        <p:par>
                          <p:cTn id="36" fill="hold">
                            <p:stCondLst>
                              <p:cond delay="4000"/>
                            </p:stCondLst>
                            <p:childTnLst>
                              <p:par>
                                <p:cTn id="37" presetID="8" presetClass="entr" presetSubtype="16" fill="hold" grpId="0" nodeType="after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diamond(in)">
                                      <p:cBhvr>
                                        <p:cTn id="39" dur="500"/>
                                        <p:tgtEl>
                                          <p:spTgt spid="6">
                                            <p:txEl>
                                              <p:pRg st="9" end="9"/>
                                            </p:txEl>
                                          </p:spTgt>
                                        </p:tgtEl>
                                      </p:cBhvr>
                                    </p:animEffect>
                                  </p:childTnLst>
                                </p:cTn>
                              </p:par>
                            </p:childTnLst>
                          </p:cTn>
                        </p:par>
                        <p:par>
                          <p:cTn id="40" fill="hold">
                            <p:stCondLst>
                              <p:cond delay="4500"/>
                            </p:stCondLst>
                            <p:childTnLst>
                              <p:par>
                                <p:cTn id="41" presetID="8" presetClass="entr" presetSubtype="16" fill="hold" grpId="0" nodeType="after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diamond(in)">
                                      <p:cBhvr>
                                        <p:cTn id="4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332656"/>
            <a:ext cx="7467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fontAlgn="auto">
              <a:spcAft>
                <a:spcPts val="0"/>
              </a:spcAft>
              <a:defRPr/>
            </a:pPr>
            <a:r>
              <a:rPr lang="he-IL"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arkisim" pitchFamily="34" charset="-79"/>
                <a:cs typeface="NarkisTammyMF" pitchFamily="2" charset="-79"/>
              </a:rPr>
              <a:t>תפקידים נוספים של </a:t>
            </a:r>
            <a:r>
              <a:rPr lang="he-IL"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uttman-Toledo" pitchFamily="2" charset="-79"/>
                <a:cs typeface="NarkisTammyMF" pitchFamily="2" charset="-79"/>
              </a:rPr>
              <a:t> הפלטפורמה</a:t>
            </a:r>
            <a:endParaRPr lang="he-IL"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uttman-Toledo" pitchFamily="2" charset="-79"/>
              <a:cs typeface="NarkisTammyMF" pitchFamily="2" charset="-79"/>
            </a:endParaRPr>
          </a:p>
        </p:txBody>
      </p:sp>
      <p:sp>
        <p:nvSpPr>
          <p:cNvPr id="3" name="מציין מיקום תוכן 2"/>
          <p:cNvSpPr>
            <a:spLocks noGrp="1"/>
          </p:cNvSpPr>
          <p:nvPr>
            <p:ph idx="1"/>
          </p:nvPr>
        </p:nvSpPr>
        <p:spPr>
          <a:xfrm>
            <a:off x="-252413" y="1196975"/>
            <a:ext cx="8229601" cy="5184775"/>
          </a:xfrm>
        </p:spPr>
        <p:txBody>
          <a:bodyPr>
            <a:noAutofit/>
          </a:bodyPr>
          <a:lstStyle/>
          <a:p>
            <a:pPr marL="420624" indent="-384048" fontAlgn="auto">
              <a:spcAft>
                <a:spcPts val="0"/>
              </a:spcAft>
              <a:buFont typeface="Wingdings 2"/>
              <a:buNone/>
              <a:defRPr/>
            </a:pPr>
            <a:r>
              <a:rPr lang="he-IL" sz="1800" b="1" u="sng" dirty="0" smtClean="0">
                <a:cs typeface="Arial" pitchFamily="34" charset="0"/>
              </a:rPr>
              <a:t>מחקר</a:t>
            </a:r>
          </a:p>
          <a:p>
            <a:pPr marL="420624" indent="-384048" fontAlgn="auto">
              <a:spcAft>
                <a:spcPts val="0"/>
              </a:spcAft>
              <a:buFont typeface="Wingdings 2"/>
              <a:buNone/>
              <a:defRPr/>
            </a:pPr>
            <a:r>
              <a:rPr lang="he-IL" sz="1800" b="1" dirty="0" smtClean="0">
                <a:cs typeface="Arial" pitchFamily="34" charset="0"/>
              </a:rPr>
              <a:t>בעזרת הפלטפורמה ניתן לחקור נושאים שונים לדוגמה:</a:t>
            </a:r>
          </a:p>
          <a:p>
            <a:pPr marL="420624" indent="-384048" fontAlgn="auto">
              <a:spcAft>
                <a:spcPts val="0"/>
              </a:spcAft>
              <a:buFont typeface="Wingdings 2"/>
              <a:buChar char=""/>
              <a:defRPr/>
            </a:pPr>
            <a:r>
              <a:rPr lang="he-IL" sz="1800" b="1" dirty="0" smtClean="0">
                <a:cs typeface="Arial" pitchFamily="34" charset="0"/>
              </a:rPr>
              <a:t>מחקר על השפעת חוסר הכבידה על בני אדם</a:t>
            </a:r>
          </a:p>
          <a:p>
            <a:pPr marL="420624" indent="-384048" fontAlgn="auto">
              <a:spcAft>
                <a:spcPts val="0"/>
              </a:spcAft>
              <a:buFont typeface="Wingdings 2"/>
              <a:buChar char=""/>
              <a:defRPr/>
            </a:pPr>
            <a:r>
              <a:rPr lang="he-IL" sz="1800" b="1" dirty="0" smtClean="0">
                <a:cs typeface="Arial" pitchFamily="34" charset="0"/>
              </a:rPr>
              <a:t>פיזיקה של נוזלים</a:t>
            </a:r>
          </a:p>
          <a:p>
            <a:pPr marL="420624" indent="-384048" fontAlgn="auto">
              <a:spcAft>
                <a:spcPts val="0"/>
              </a:spcAft>
              <a:buFont typeface="Wingdings 2"/>
              <a:buChar char=""/>
              <a:defRPr/>
            </a:pPr>
            <a:r>
              <a:rPr lang="he-IL" sz="1800" b="1" dirty="0" smtClean="0">
                <a:cs typeface="Arial" pitchFamily="34" charset="0"/>
              </a:rPr>
              <a:t>הנדסת חומרים</a:t>
            </a:r>
          </a:p>
          <a:p>
            <a:pPr marL="420624" indent="-384048" fontAlgn="auto">
              <a:spcAft>
                <a:spcPts val="0"/>
              </a:spcAft>
              <a:buFont typeface="Wingdings 2"/>
              <a:buChar char=""/>
              <a:defRPr/>
            </a:pPr>
            <a:r>
              <a:rPr lang="he-IL" sz="1800" b="1" dirty="0" smtClean="0">
                <a:cs typeface="Arial" pitchFamily="34" charset="0"/>
              </a:rPr>
              <a:t>פיתוח מחקר רפואי בחלל</a:t>
            </a:r>
          </a:p>
          <a:p>
            <a:pPr marL="420624" indent="-384048" fontAlgn="auto">
              <a:spcAft>
                <a:spcPts val="0"/>
              </a:spcAft>
              <a:buFont typeface="Wingdings 2"/>
              <a:buChar char=""/>
              <a:defRPr/>
            </a:pPr>
            <a:r>
              <a:rPr lang="he-IL" sz="1800" b="1" dirty="0" smtClean="0">
                <a:cs typeface="Arial" pitchFamily="34" charset="0"/>
              </a:rPr>
              <a:t>ההשפעות הפסיכולוגיות של השהייה של בני אדם לאורך זמן בחלל</a:t>
            </a:r>
          </a:p>
          <a:p>
            <a:pPr marL="420624" indent="-384048" fontAlgn="auto">
              <a:spcAft>
                <a:spcPts val="0"/>
              </a:spcAft>
              <a:buFont typeface="Wingdings 2"/>
              <a:buChar char=""/>
              <a:defRPr/>
            </a:pPr>
            <a:endParaRPr lang="he-IL" sz="1800" b="1" dirty="0">
              <a:cs typeface="Arial" pitchFamily="34" charset="0"/>
            </a:endParaRPr>
          </a:p>
          <a:p>
            <a:pPr marL="0" indent="0" fontAlgn="auto">
              <a:spcAft>
                <a:spcPts val="0"/>
              </a:spcAft>
              <a:buFont typeface="Wingdings 2"/>
              <a:buNone/>
              <a:defRPr/>
            </a:pPr>
            <a:r>
              <a:rPr lang="he-IL" sz="1800" b="1" u="sng" dirty="0">
                <a:cs typeface="Arial" pitchFamily="34" charset="0"/>
              </a:rPr>
              <a:t>תחנת ביניים</a:t>
            </a:r>
          </a:p>
          <a:p>
            <a:pPr marL="420624" indent="-384048" fontAlgn="auto">
              <a:spcAft>
                <a:spcPts val="0"/>
              </a:spcAft>
              <a:buFont typeface="Wingdings 2"/>
              <a:buNone/>
              <a:defRPr/>
            </a:pPr>
            <a:r>
              <a:rPr lang="he-IL" sz="1800" b="1" dirty="0">
                <a:cs typeface="Arial" pitchFamily="34" charset="0"/>
              </a:rPr>
              <a:t>תחנת ביניים לאסטרונאוטים העוברים ליד הפלטפורמה לצורך רפואה </a:t>
            </a:r>
            <a:r>
              <a:rPr lang="he-IL" sz="1800" b="1" dirty="0" smtClean="0">
                <a:cs typeface="Arial" pitchFamily="34" charset="0"/>
              </a:rPr>
              <a:t>והתאוששות.</a:t>
            </a:r>
            <a:endParaRPr lang="he-IL" sz="1800" b="1" dirty="0">
              <a:cs typeface="Arial" pitchFamily="34" charset="0"/>
            </a:endParaRPr>
          </a:p>
          <a:p>
            <a:pPr marL="420624" indent="-384048" fontAlgn="auto">
              <a:spcAft>
                <a:spcPts val="0"/>
              </a:spcAft>
              <a:buFont typeface="Wingdings 2"/>
              <a:buNone/>
              <a:defRPr/>
            </a:pPr>
            <a:endParaRPr lang="he-IL" sz="1800" b="1" dirty="0">
              <a:cs typeface="Arial" pitchFamily="34" charset="0"/>
            </a:endParaRPr>
          </a:p>
          <a:p>
            <a:pPr marL="420624" indent="-384048" fontAlgn="auto">
              <a:spcAft>
                <a:spcPts val="0"/>
              </a:spcAft>
              <a:buFont typeface="Wingdings 2"/>
              <a:buNone/>
              <a:defRPr/>
            </a:pPr>
            <a:r>
              <a:rPr lang="he-IL" sz="1800" b="1" u="sng" dirty="0">
                <a:cs typeface="Arial" pitchFamily="34" charset="0"/>
              </a:rPr>
              <a:t>בפלטפורמה יבנו רובוטים על מנת לחקור את מאדים</a:t>
            </a:r>
          </a:p>
          <a:p>
            <a:pPr marL="420624" indent="-384048" fontAlgn="auto">
              <a:spcAft>
                <a:spcPts val="0"/>
              </a:spcAft>
              <a:buFont typeface="Wingdings 2"/>
              <a:buNone/>
              <a:defRPr/>
            </a:pPr>
            <a:r>
              <a:rPr lang="he-IL" sz="1800" b="1" dirty="0">
                <a:cs typeface="Arial" pitchFamily="34" charset="0"/>
              </a:rPr>
              <a:t>בפלטפורמה ייבנו רובוטים לחקר מאדים ובכך יחסך </a:t>
            </a:r>
            <a:r>
              <a:rPr lang="he-IL" sz="1800" b="1" dirty="0" smtClean="0">
                <a:cs typeface="Arial" pitchFamily="34" charset="0"/>
              </a:rPr>
              <a:t>דלק.</a:t>
            </a:r>
          </a:p>
          <a:p>
            <a:pPr marL="88900" indent="0" fontAlgn="auto">
              <a:spcAft>
                <a:spcPts val="0"/>
              </a:spcAft>
              <a:buFont typeface="Wingdings 2"/>
              <a:buNone/>
              <a:defRPr/>
            </a:pPr>
            <a:r>
              <a:rPr lang="he-IL" sz="1800" b="1" dirty="0" smtClean="0">
                <a:cs typeface="Arial" pitchFamily="34" charset="0"/>
              </a:rPr>
              <a:t>כיוון שלא </a:t>
            </a:r>
            <a:r>
              <a:rPr lang="he-IL" sz="1800" b="1" dirty="0">
                <a:cs typeface="Arial" pitchFamily="34" charset="0"/>
              </a:rPr>
              <a:t>יצטרכו לשגר את </a:t>
            </a:r>
            <a:r>
              <a:rPr lang="he-IL" sz="1800" b="1" dirty="0" smtClean="0">
                <a:cs typeface="Arial" pitchFamily="34" charset="0"/>
              </a:rPr>
              <a:t>הרובוט </a:t>
            </a:r>
            <a:r>
              <a:rPr lang="he-IL" sz="1800" b="1" dirty="0">
                <a:cs typeface="Arial" pitchFamily="34" charset="0"/>
              </a:rPr>
              <a:t>מכדור </a:t>
            </a:r>
            <a:r>
              <a:rPr lang="he-IL" sz="1800" b="1" dirty="0" smtClean="0">
                <a:cs typeface="Arial" pitchFamily="34" charset="0"/>
              </a:rPr>
              <a:t>הארץ, יחסכו </a:t>
            </a:r>
            <a:r>
              <a:rPr lang="he-IL" sz="1800" b="1" dirty="0">
                <a:cs typeface="Arial" pitchFamily="34" charset="0"/>
              </a:rPr>
              <a:t>את הדלק שנועד </a:t>
            </a:r>
            <a:r>
              <a:rPr lang="he-IL" sz="1800" b="1" dirty="0" smtClean="0">
                <a:cs typeface="Arial" pitchFamily="34" charset="0"/>
              </a:rPr>
              <a:t>לצאת מהאטמוספרה</a:t>
            </a:r>
            <a:r>
              <a:rPr lang="he-IL" sz="1800" b="1" dirty="0">
                <a:cs typeface="Arial" pitchFamily="34" charset="0"/>
              </a:rPr>
              <a:t>. </a:t>
            </a:r>
            <a:endParaRPr lang="he-IL" sz="1800" b="1" dirty="0" smtClean="0">
              <a:cs typeface="Arial" pitchFamily="34" charset="0"/>
            </a:endParaRPr>
          </a:p>
          <a:p>
            <a:pPr marL="420624" indent="-384048" fontAlgn="auto">
              <a:spcAft>
                <a:spcPts val="0"/>
              </a:spcAft>
              <a:buFont typeface="Wingdings 2"/>
              <a:buChar char=""/>
              <a:defRPr/>
            </a:pPr>
            <a:endParaRPr lang="he-IL" sz="1800" dirty="0" smtClean="0">
              <a:cs typeface="Arial" pitchFamily="34" charset="0"/>
            </a:endParaRPr>
          </a:p>
          <a:p>
            <a:pPr marL="420624" indent="-384048" fontAlgn="auto">
              <a:spcAft>
                <a:spcPts val="0"/>
              </a:spcAft>
              <a:buFont typeface="Wingdings 2"/>
              <a:buNone/>
              <a:defRPr/>
            </a:pPr>
            <a:endParaRPr lang="he-IL" sz="1800" dirty="0" smtClean="0">
              <a:cs typeface="Arial" pitchFamily="34" charset="0"/>
            </a:endParaRPr>
          </a:p>
          <a:p>
            <a:pPr marL="420624" indent="-384048" fontAlgn="auto">
              <a:spcAft>
                <a:spcPts val="0"/>
              </a:spcAft>
              <a:buFont typeface="Wingdings 2"/>
              <a:buChar char=""/>
              <a:defRPr/>
            </a:pPr>
            <a:endParaRPr lang="he-IL" sz="1800" dirty="0">
              <a:cs typeface="Arial" pitchFamily="34" charset="0"/>
            </a:endParaRPr>
          </a:p>
        </p:txBody>
      </p:sp>
      <p:pic>
        <p:nvPicPr>
          <p:cNvPr id="131075"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179388" y="-27384"/>
            <a:ext cx="2082800" cy="7969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3">
                                            <p:txEl>
                                              <p:pRg st="8" end="8"/>
                                            </p:txEl>
                                          </p:spTgt>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9" dur="500"/>
                                        <p:tgtEl>
                                          <p:spTgt spid="3">
                                            <p:txEl>
                                              <p:pRg st="11" end="11"/>
                                            </p:txEl>
                                          </p:spTgt>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p:cTn id="73"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5" dur="500"/>
                                        <p:tgtEl>
                                          <p:spTgt spid="3">
                                            <p:txEl>
                                              <p:pRg st="12" end="12"/>
                                            </p:txEl>
                                          </p:spTgt>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p:cTn id="79"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0" y="1196975"/>
            <a:ext cx="8229600" cy="5184775"/>
          </a:xfrm>
        </p:spPr>
        <p:txBody>
          <a:bodyPr/>
          <a:lstStyle/>
          <a:p>
            <a:pPr>
              <a:buFont typeface="Wingdings 2" pitchFamily="18" charset="2"/>
              <a:buNone/>
            </a:pPr>
            <a:r>
              <a:rPr lang="he-IL" sz="1800" b="1" u="sng" dirty="0" smtClean="0">
                <a:cs typeface="Arial" charset="0"/>
              </a:rPr>
              <a:t>תצפית על כדור הארץ</a:t>
            </a:r>
          </a:p>
          <a:p>
            <a:pPr marL="87313" indent="26988">
              <a:buFont typeface="Wingdings 2" pitchFamily="18" charset="2"/>
              <a:buNone/>
            </a:pPr>
            <a:r>
              <a:rPr lang="he-IL" sz="1800" b="1" dirty="0" smtClean="0">
                <a:cs typeface="Arial" charset="0"/>
              </a:rPr>
              <a:t>אפשר לנצל את העובדה שהפלטפורמה ממוקמת מחוץ לאטמוספרה בכך שנתקין עליה מצלמות שבעזרתם יצפו על כדור הארץ וישלחו את התמונות.</a:t>
            </a:r>
          </a:p>
          <a:p>
            <a:pPr>
              <a:buFont typeface="Wingdings 2" pitchFamily="18" charset="2"/>
              <a:buNone/>
            </a:pPr>
            <a:endParaRPr lang="he-IL" sz="1800" b="1" dirty="0" smtClean="0">
              <a:cs typeface="Arial" charset="0"/>
            </a:endParaRPr>
          </a:p>
          <a:p>
            <a:pPr>
              <a:buFont typeface="Wingdings 2" pitchFamily="18" charset="2"/>
              <a:buNone/>
            </a:pPr>
            <a:r>
              <a:rPr lang="he-IL" sz="1800" b="1" u="sng" dirty="0" smtClean="0">
                <a:cs typeface="Arial" charset="0"/>
              </a:rPr>
              <a:t>בניית חלליות</a:t>
            </a:r>
          </a:p>
          <a:p>
            <a:pPr>
              <a:buFont typeface="Wingdings 2" pitchFamily="18" charset="2"/>
              <a:buNone/>
            </a:pPr>
            <a:r>
              <a:rPr lang="he-IL" sz="1800" b="1" dirty="0" smtClean="0">
                <a:cs typeface="Arial" charset="0"/>
              </a:rPr>
              <a:t>ניקח לוויינים מקולקלים שאי אפשר לתקנם, ניקח את החלקים הטובים שבהם, ומהם </a:t>
            </a:r>
          </a:p>
          <a:p>
            <a:pPr>
              <a:buFont typeface="Wingdings 2" pitchFamily="18" charset="2"/>
              <a:buNone/>
            </a:pPr>
            <a:r>
              <a:rPr lang="he-IL" sz="1800" b="1" dirty="0" smtClean="0">
                <a:cs typeface="Arial" charset="0"/>
              </a:rPr>
              <a:t>ניבנה חללית. את החלקים החסרים להשלמת החללית, נביא מכדור הארץ.</a:t>
            </a:r>
          </a:p>
          <a:p>
            <a:pPr>
              <a:buFont typeface="Wingdings 2" pitchFamily="18" charset="2"/>
              <a:buNone/>
            </a:pPr>
            <a:endParaRPr lang="he-IL" sz="1800" b="1" dirty="0" smtClean="0">
              <a:cs typeface="Arial" charset="0"/>
            </a:endParaRPr>
          </a:p>
          <a:p>
            <a:pPr>
              <a:buFont typeface="Wingdings 2" pitchFamily="18" charset="2"/>
              <a:buNone/>
            </a:pPr>
            <a:r>
              <a:rPr lang="he-IL" sz="1800" b="1" u="sng" dirty="0" smtClean="0">
                <a:cs typeface="Arial" charset="0"/>
              </a:rPr>
              <a:t>שליחת לוויינים מקולקלים לאטמוספרה</a:t>
            </a:r>
          </a:p>
          <a:p>
            <a:pPr>
              <a:buFont typeface="Wingdings 2" pitchFamily="18" charset="2"/>
              <a:buNone/>
            </a:pPr>
            <a:r>
              <a:rPr lang="he-IL" sz="1800" b="1" dirty="0" smtClean="0">
                <a:cs typeface="Arial" charset="0"/>
              </a:rPr>
              <a:t>לוויינים מקולקלים שיצאו מכלל שימוש ואין אפשרות לתקנן או להשתמש בחלקיהם </a:t>
            </a:r>
          </a:p>
          <a:p>
            <a:pPr marL="87313" indent="0">
              <a:buFont typeface="Wingdings 2" pitchFamily="18" charset="2"/>
              <a:buNone/>
            </a:pPr>
            <a:r>
              <a:rPr lang="he-IL" sz="1800" b="1" dirty="0" smtClean="0">
                <a:cs typeface="Arial" charset="0"/>
              </a:rPr>
              <a:t>לבניית חלליות או רובוטים, אפשר להסיט אותם ממסלולם למסלול לתוך האטמוספרה כדי שישרפו ונפנה את מסלולם הקודם ללוויין אחר.</a:t>
            </a:r>
          </a:p>
          <a:p>
            <a:pPr>
              <a:buFont typeface="Wingdings 2" pitchFamily="18" charset="2"/>
              <a:buNone/>
            </a:pPr>
            <a:endParaRPr lang="he-IL" sz="1800" b="1" dirty="0" smtClean="0">
              <a:cs typeface="Arial" charset="0"/>
            </a:endParaRPr>
          </a:p>
          <a:p>
            <a:pPr>
              <a:buFont typeface="Wingdings 2" pitchFamily="18" charset="2"/>
              <a:buNone/>
            </a:pPr>
            <a:r>
              <a:rPr lang="he-IL" sz="1800" b="1" dirty="0" smtClean="0">
                <a:cs typeface="Arial" charset="0"/>
              </a:rPr>
              <a:t>יש אפשרות שממשלות ומשקיעים פרטיים ישקיעו למען פינוי לוויינים מקולקלים כדי </a:t>
            </a:r>
          </a:p>
          <a:p>
            <a:pPr>
              <a:buFont typeface="Wingdings 2" pitchFamily="18" charset="2"/>
              <a:buNone/>
            </a:pPr>
            <a:r>
              <a:rPr lang="he-IL" sz="1800" b="1" dirty="0" smtClean="0">
                <a:cs typeface="Arial" charset="0"/>
              </a:rPr>
              <a:t>לבנות מהם דברים אחרים או כדי לפנות את מסלולם ללוויין אחד מאשר לתיקון לוויינים!</a:t>
            </a:r>
          </a:p>
          <a:p>
            <a:pPr>
              <a:buFont typeface="Wingdings 2" pitchFamily="18" charset="2"/>
              <a:buNone/>
            </a:pPr>
            <a:endParaRPr lang="he-IL" sz="1800" b="1" u="sng" dirty="0" smtClean="0">
              <a:cs typeface="Arial" charset="0"/>
            </a:endParaRPr>
          </a:p>
        </p:txBody>
      </p:sp>
      <p:pic>
        <p:nvPicPr>
          <p:cNvPr id="132099"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5496" y="39787"/>
            <a:ext cx="2082800" cy="796925"/>
          </a:xfrm>
          <a:prstGeom prst="rect">
            <a:avLst/>
          </a:prstGeom>
          <a:noFill/>
          <a:ln w="9525">
            <a:noFill/>
            <a:miter lim="800000"/>
            <a:headEnd/>
            <a:tailEnd/>
          </a:ln>
        </p:spPr>
      </p:pic>
      <p:sp>
        <p:nvSpPr>
          <p:cNvPr id="7" name="כותרת 1"/>
          <p:cNvSpPr>
            <a:spLocks noGrp="1"/>
          </p:cNvSpPr>
          <p:nvPr>
            <p:ph type="title"/>
          </p:nvPr>
        </p:nvSpPr>
        <p:spPr>
          <a:xfrm>
            <a:off x="467544" y="332656"/>
            <a:ext cx="7467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fontAlgn="auto">
              <a:spcAft>
                <a:spcPts val="0"/>
              </a:spcAft>
              <a:defRPr/>
            </a:pPr>
            <a:r>
              <a:rPr lang="he-IL"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arkisim" pitchFamily="34" charset="-79"/>
                <a:cs typeface="NarkisTammyMF" pitchFamily="2" charset="-79"/>
              </a:rPr>
              <a:t>תפקידים נוספים של </a:t>
            </a:r>
            <a:r>
              <a:rPr lang="he-IL"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uttman-Toledo" pitchFamily="2" charset="-79"/>
                <a:cs typeface="NarkisTammyMF" pitchFamily="2" charset="-79"/>
              </a:rPr>
              <a:t> הפלטפורמה</a:t>
            </a:r>
            <a:endParaRPr lang="he-IL"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uttman-Toledo" pitchFamily="2" charset="-79"/>
              <a:cs typeface="NarkisTammyMF" pitchFamily="2" charset="-79"/>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1" end="1"/>
                                            </p:txEl>
                                          </p:spTgt>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4" end="4"/>
                                            </p:txEl>
                                          </p:spTgt>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5" end="5"/>
                                            </p:txEl>
                                          </p:spTgt>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4"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45" dur="500"/>
                                        <p:tgtEl>
                                          <p:spTgt spid="3">
                                            <p:txEl>
                                              <p:pRg st="7" end="7"/>
                                            </p:txEl>
                                          </p:spTgt>
                                        </p:tgtEl>
                                      </p:cBhvr>
                                    </p:animEffect>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8" end="8"/>
                                            </p:txEl>
                                          </p:spTgt>
                                        </p:tgtEl>
                                      </p:cBhvr>
                                    </p:animEffect>
                                  </p:childTnLst>
                                </p:cTn>
                              </p:par>
                            </p:childTnLst>
                          </p:cTn>
                        </p:par>
                        <p:par>
                          <p:cTn id="53" fill="hold">
                            <p:stCondLst>
                              <p:cond delay="3500"/>
                            </p:stCondLst>
                            <p:childTnLst>
                              <p:par>
                                <p:cTn id="54" presetID="49" presetClass="entr" presetSubtype="0" decel="100000" fill="hold" grpId="0"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8"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59" dur="500"/>
                                        <p:tgtEl>
                                          <p:spTgt spid="3">
                                            <p:txEl>
                                              <p:pRg st="9" end="9"/>
                                            </p:txEl>
                                          </p:spTgt>
                                        </p:tgtEl>
                                      </p:cBhvr>
                                    </p:animEffect>
                                  </p:childTnLst>
                                </p:cTn>
                              </p:par>
                            </p:childTnLst>
                          </p:cTn>
                        </p:par>
                        <p:par>
                          <p:cTn id="60" fill="hold">
                            <p:stCondLst>
                              <p:cond delay="4000"/>
                            </p:stCondLst>
                            <p:childTnLst>
                              <p:par>
                                <p:cTn id="61" presetID="49" presetClass="entr" presetSubtype="0" decel="100000" fill="hold" grpId="0" nodeType="after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5" dur="500" fill="hold"/>
                                        <p:tgtEl>
                                          <p:spTgt spid="3">
                                            <p:txEl>
                                              <p:pRg st="11" end="11"/>
                                            </p:txEl>
                                          </p:spTgt>
                                        </p:tgtEl>
                                        <p:attrNameLst>
                                          <p:attrName>style.rotation</p:attrName>
                                        </p:attrNameLst>
                                      </p:cBhvr>
                                      <p:tavLst>
                                        <p:tav tm="0">
                                          <p:val>
                                            <p:fltVal val="360"/>
                                          </p:val>
                                        </p:tav>
                                        <p:tav tm="100000">
                                          <p:val>
                                            <p:fltVal val="0"/>
                                          </p:val>
                                        </p:tav>
                                      </p:tavLst>
                                    </p:anim>
                                    <p:animEffect transition="in" filter="fade">
                                      <p:cBhvr>
                                        <p:cTn id="66" dur="500"/>
                                        <p:tgtEl>
                                          <p:spTgt spid="3">
                                            <p:txEl>
                                              <p:pRg st="11" end="11"/>
                                            </p:txEl>
                                          </p:spTgt>
                                        </p:tgtEl>
                                      </p:cBhvr>
                                    </p:animEffect>
                                  </p:childTnLst>
                                </p:cTn>
                              </p:par>
                            </p:childTnLst>
                          </p:cTn>
                        </p:par>
                        <p:par>
                          <p:cTn id="67" fill="hold">
                            <p:stCondLst>
                              <p:cond delay="4500"/>
                            </p:stCondLst>
                            <p:childTnLst>
                              <p:par>
                                <p:cTn id="68" presetID="49" presetClass="entr" presetSubtype="0" decel="100000" fill="hold" grpId="0" nodeType="after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 calcmode="lin" valueType="num">
                                      <p:cBhvr>
                                        <p:cTn id="70"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2" dur="500" fill="hold"/>
                                        <p:tgtEl>
                                          <p:spTgt spid="3">
                                            <p:txEl>
                                              <p:pRg st="12" end="12"/>
                                            </p:txEl>
                                          </p:spTgt>
                                        </p:tgtEl>
                                        <p:attrNameLst>
                                          <p:attrName>style.rotation</p:attrName>
                                        </p:attrNameLst>
                                      </p:cBhvr>
                                      <p:tavLst>
                                        <p:tav tm="0">
                                          <p:val>
                                            <p:fltVal val="360"/>
                                          </p:val>
                                        </p:tav>
                                        <p:tav tm="100000">
                                          <p:val>
                                            <p:fltVal val="0"/>
                                          </p:val>
                                        </p:tav>
                                      </p:tavLst>
                                    </p:anim>
                                    <p:animEffect transition="in" filter="fade">
                                      <p:cBhvr>
                                        <p:cTn id="73" dur="500"/>
                                        <p:tgtEl>
                                          <p:spTgt spid="3">
                                            <p:txEl>
                                              <p:pRg st="12" end="12"/>
                                            </p:txEl>
                                          </p:spTgt>
                                        </p:tgtEl>
                                      </p:cBhvr>
                                    </p:animEffect>
                                  </p:childTnLst>
                                </p:cTn>
                              </p:par>
                              <p:par>
                                <p:cTn id="74" presetID="53"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fill="hold"/>
                                        <p:tgtEl>
                                          <p:spTgt spid="7"/>
                                        </p:tgtEl>
                                        <p:attrNameLst>
                                          <p:attrName>ppt_w</p:attrName>
                                        </p:attrNameLst>
                                      </p:cBhvr>
                                      <p:tavLst>
                                        <p:tav tm="0">
                                          <p:val>
                                            <p:fltVal val="0"/>
                                          </p:val>
                                        </p:tav>
                                        <p:tav tm="100000">
                                          <p:val>
                                            <p:strVal val="#ppt_w"/>
                                          </p:val>
                                        </p:tav>
                                      </p:tavLst>
                                    </p:anim>
                                    <p:anim calcmode="lin" valueType="num">
                                      <p:cBhvr>
                                        <p:cTn id="77" dur="500" fill="hold"/>
                                        <p:tgtEl>
                                          <p:spTgt spid="7"/>
                                        </p:tgtEl>
                                        <p:attrNameLst>
                                          <p:attrName>ppt_h</p:attrName>
                                        </p:attrNameLst>
                                      </p:cBhvr>
                                      <p:tavLst>
                                        <p:tav tm="0">
                                          <p:val>
                                            <p:fltVal val="0"/>
                                          </p:val>
                                        </p:tav>
                                        <p:tav tm="100000">
                                          <p:val>
                                            <p:strVal val="#ppt_h"/>
                                          </p:val>
                                        </p:tav>
                                      </p:tavLst>
                                    </p:anim>
                                    <p:animEffect transition="in" filter="fade">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http://images.photolight.co.il/photo/2007-09-06/104226.jpg"/>
          <p:cNvPicPr>
            <a:picLocks noChangeAspect="1" noChangeArrowheads="1"/>
          </p:cNvPicPr>
          <p:nvPr/>
        </p:nvPicPr>
        <p:blipFill>
          <a:blip r:embed="rId2" cstate="print"/>
          <a:srcRect/>
          <a:stretch>
            <a:fillRect/>
          </a:stretch>
        </p:blipFill>
        <p:spPr bwMode="auto">
          <a:xfrm>
            <a:off x="0" y="0"/>
            <a:ext cx="10302875" cy="6858000"/>
          </a:xfrm>
          <a:prstGeom prst="rect">
            <a:avLst/>
          </a:prstGeom>
          <a:noFill/>
          <a:ln w="9525">
            <a:noFill/>
            <a:miter lim="800000"/>
            <a:headEnd/>
            <a:tailEnd/>
          </a:ln>
        </p:spPr>
      </p:pic>
      <p:sp>
        <p:nvSpPr>
          <p:cNvPr id="2" name="כותרת 1"/>
          <p:cNvSpPr>
            <a:spLocks noGrp="1"/>
          </p:cNvSpPr>
          <p:nvPr>
            <p:ph type="title"/>
          </p:nvPr>
        </p:nvSpPr>
        <p:spPr>
          <a:xfrm>
            <a:off x="6588125" y="2492375"/>
            <a:ext cx="6858000" cy="1779588"/>
          </a:xfrm>
        </p:spPr>
        <p:txBody>
          <a:bodyPr rtlCol="0">
            <a:normAutofit/>
          </a:bodyPr>
          <a:lstStyle/>
          <a:p>
            <a:pPr algn="l" fontAlgn="auto">
              <a:spcAft>
                <a:spcPts val="0"/>
              </a:spcAft>
              <a:defRPr/>
            </a:pPr>
            <a:r>
              <a:rPr lang="he-IL" sz="4800" dirty="0">
                <a:latin typeface="Guttman-Toledo" pitchFamily="2" charset="-79"/>
                <a:ea typeface="+mn-ea"/>
                <a:cs typeface="NarkisTammyMF" pitchFamily="2" charset="-79"/>
              </a:rPr>
              <a:t>צמחים </a:t>
            </a:r>
            <a:r>
              <a:rPr lang="he-IL" sz="4800" dirty="0" smtClean="0">
                <a:latin typeface="Guttman-Toledo" pitchFamily="2" charset="-79"/>
                <a:ea typeface="+mn-ea"/>
                <a:cs typeface="NarkisTammyMF" pitchFamily="2" charset="-79"/>
              </a:rPr>
              <a:t/>
            </a:r>
            <a:br>
              <a:rPr lang="he-IL" sz="4800" dirty="0" smtClean="0">
                <a:latin typeface="Guttman-Toledo" pitchFamily="2" charset="-79"/>
                <a:ea typeface="+mn-ea"/>
                <a:cs typeface="NarkisTammyMF" pitchFamily="2" charset="-79"/>
              </a:rPr>
            </a:br>
            <a:r>
              <a:rPr lang="he-IL" sz="4800" dirty="0" smtClean="0">
                <a:latin typeface="Guttman-Toledo" pitchFamily="2" charset="-79"/>
                <a:ea typeface="+mn-ea"/>
                <a:cs typeface="NarkisTammyMF" pitchFamily="2" charset="-79"/>
              </a:rPr>
              <a:t>בפלטפורמה</a:t>
            </a:r>
            <a:endParaRPr lang="he-IL" sz="4800" dirty="0">
              <a:latin typeface="Guttman-Toledo" pitchFamily="2" charset="-79"/>
              <a:ea typeface="+mn-ea"/>
              <a:cs typeface="NarkisTammyMF" pitchFamily="2" charset="-79"/>
            </a:endParaRPr>
          </a:p>
        </p:txBody>
      </p:sp>
      <p:sp>
        <p:nvSpPr>
          <p:cNvPr id="3" name="מציין מיקום תוכן 2"/>
          <p:cNvSpPr>
            <a:spLocks noGrp="1"/>
          </p:cNvSpPr>
          <p:nvPr>
            <p:ph idx="1"/>
          </p:nvPr>
        </p:nvSpPr>
        <p:spPr>
          <a:xfrm>
            <a:off x="539750" y="792361"/>
            <a:ext cx="5184775" cy="6669087"/>
          </a:xfrm>
        </p:spPr>
        <p:txBody>
          <a:bodyPr rtlCol="0">
            <a:noAutofit/>
          </a:bodyPr>
          <a:lstStyle/>
          <a:p>
            <a:pPr marL="274320" indent="-274320" fontAlgn="auto">
              <a:lnSpc>
                <a:spcPct val="150000"/>
              </a:lnSpc>
              <a:spcAft>
                <a:spcPts val="0"/>
              </a:spcAft>
              <a:buFont typeface="Brush Script MT" pitchFamily="66" charset="0"/>
              <a:buNone/>
              <a:defRPr/>
            </a:pPr>
            <a:r>
              <a:rPr lang="he-IL" sz="2000" b="1" dirty="0" smtClean="0"/>
              <a:t>בצמחים ניתן להשתמש לכמה מטרות:</a:t>
            </a:r>
          </a:p>
          <a:p>
            <a:pPr marL="274320" indent="-274320" fontAlgn="auto">
              <a:lnSpc>
                <a:spcPct val="150000"/>
              </a:lnSpc>
              <a:spcAft>
                <a:spcPts val="0"/>
              </a:spcAft>
              <a:buClrTx/>
              <a:defRPr/>
            </a:pPr>
            <a:r>
              <a:rPr lang="he-IL" sz="2000" b="1" u="sng" dirty="0"/>
              <a:t>מטרת מחקר: </a:t>
            </a:r>
            <a:r>
              <a:rPr lang="he-IL" sz="2000" b="1" dirty="0" smtClean="0"/>
              <a:t>בעזרת גידול צמחים אפשר לחקור נושאים שונים כגון: </a:t>
            </a:r>
          </a:p>
          <a:p>
            <a:pPr marL="0" indent="0" fontAlgn="auto">
              <a:lnSpc>
                <a:spcPct val="150000"/>
              </a:lnSpc>
              <a:spcAft>
                <a:spcPts val="0"/>
              </a:spcAft>
              <a:buFont typeface="Brush Script MT" pitchFamily="66" charset="0"/>
              <a:buNone/>
              <a:defRPr/>
            </a:pPr>
            <a:r>
              <a:rPr lang="he-IL" sz="2000" b="1" dirty="0" smtClean="0"/>
              <a:t>     כיצד צמחים מגיבים לכבידה ולחוסר</a:t>
            </a:r>
            <a:r>
              <a:rPr lang="en-US" sz="2000" b="1" dirty="0" smtClean="0"/>
              <a:t> </a:t>
            </a:r>
            <a:r>
              <a:rPr lang="he-IL" sz="2000" b="1" dirty="0" smtClean="0"/>
              <a:t>הכבידה?</a:t>
            </a:r>
          </a:p>
          <a:p>
            <a:pPr marL="0" indent="0" fontAlgn="auto">
              <a:lnSpc>
                <a:spcPct val="150000"/>
              </a:lnSpc>
              <a:spcAft>
                <a:spcPts val="0"/>
              </a:spcAft>
              <a:buFont typeface="Brush Script MT" pitchFamily="66" charset="0"/>
              <a:buNone/>
              <a:defRPr/>
            </a:pPr>
            <a:r>
              <a:rPr lang="he-IL" sz="2000" b="1" dirty="0" smtClean="0"/>
              <a:t>     כיצד משפיע מצב של חוסר כבידה על הגודל</a:t>
            </a:r>
          </a:p>
          <a:p>
            <a:pPr marL="0" indent="0" fontAlgn="auto">
              <a:lnSpc>
                <a:spcPct val="150000"/>
              </a:lnSpc>
              <a:spcAft>
                <a:spcPts val="0"/>
              </a:spcAft>
              <a:buFont typeface="Brush Script MT" pitchFamily="66" charset="0"/>
              <a:buNone/>
              <a:defRPr/>
            </a:pPr>
            <a:r>
              <a:rPr lang="he-IL" sz="2000" b="1" dirty="0" smtClean="0"/>
              <a:t>     או על הצורה של</a:t>
            </a:r>
            <a:r>
              <a:rPr lang="en-US" sz="2000" b="1" dirty="0" smtClean="0"/>
              <a:t> </a:t>
            </a:r>
            <a:r>
              <a:rPr lang="he-IL" sz="2000" b="1" dirty="0" smtClean="0"/>
              <a:t>הצמחים?</a:t>
            </a:r>
          </a:p>
          <a:p>
            <a:pPr marL="0" indent="0" fontAlgn="auto">
              <a:lnSpc>
                <a:spcPct val="150000"/>
              </a:lnSpc>
              <a:spcAft>
                <a:spcPts val="0"/>
              </a:spcAft>
              <a:buFont typeface="Brush Script MT" pitchFamily="66" charset="0"/>
              <a:buNone/>
              <a:defRPr/>
            </a:pPr>
            <a:r>
              <a:rPr lang="he-IL" sz="2000" b="1" dirty="0" smtClean="0"/>
              <a:t>     כיצד הפוטוסינתזה מושפעת מהכבידה?</a:t>
            </a:r>
          </a:p>
          <a:p>
            <a:pPr marL="457200" indent="-457200" fontAlgn="auto">
              <a:lnSpc>
                <a:spcPct val="150000"/>
              </a:lnSpc>
              <a:spcAft>
                <a:spcPts val="0"/>
              </a:spcAft>
              <a:buClrTx/>
              <a:defRPr/>
            </a:pPr>
            <a:r>
              <a:rPr lang="he-IL" sz="2000" b="1" u="sng" dirty="0" smtClean="0"/>
              <a:t>עזרה פסיכולוגית:</a:t>
            </a:r>
            <a:r>
              <a:rPr lang="he-IL" sz="2000" b="1" dirty="0" smtClean="0"/>
              <a:t> אלמנטים שקשורים בגידול כגון דאגה ואחריות, יתרמו לשפיות של האסטרונאוטים, ובנוסף, הריח והמראה יזכירו להם את כדור הארץ.</a:t>
            </a:r>
          </a:p>
        </p:txBody>
      </p:sp>
      <p:pic>
        <p:nvPicPr>
          <p:cNvPr id="5" name="Picture 2"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
                                        <p:tgtEl>
                                          <p:spTgt spid="3">
                                            <p:txEl>
                                              <p:pRg st="1" end="1"/>
                                            </p:txEl>
                                          </p:spTgt>
                                        </p:tgtEl>
                                      </p:cBhvr>
                                    </p:animEffect>
                                    <p:anim calcmode="lin" valueType="num">
                                      <p:cBhvr>
                                        <p:cTn id="22"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
                                        <p:tgtEl>
                                          <p:spTgt spid="3">
                                            <p:txEl>
                                              <p:pRg st="2" end="2"/>
                                            </p:txEl>
                                          </p:spTgt>
                                        </p:tgtEl>
                                      </p:cBhvr>
                                    </p:animEffect>
                                    <p:anim calcmode="lin" valueType="num">
                                      <p:cBhvr>
                                        <p:cTn id="29"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
                                        <p:tgtEl>
                                          <p:spTgt spid="3">
                                            <p:txEl>
                                              <p:pRg st="3" end="3"/>
                                            </p:txEl>
                                          </p:spTgt>
                                        </p:tgtEl>
                                      </p:cBhvr>
                                    </p:animEffect>
                                    <p:anim calcmode="lin" valueType="num">
                                      <p:cBhvr>
                                        <p:cTn id="3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
                                        <p:tgtEl>
                                          <p:spTgt spid="3">
                                            <p:txEl>
                                              <p:pRg st="4" end="4"/>
                                            </p:txEl>
                                          </p:spTgt>
                                        </p:tgtEl>
                                      </p:cBhvr>
                                    </p:animEffect>
                                    <p:anim calcmode="lin" valueType="num">
                                      <p:cBhvr>
                                        <p:cTn id="43"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
                                        <p:tgtEl>
                                          <p:spTgt spid="3">
                                            <p:txEl>
                                              <p:pRg st="5" end="5"/>
                                            </p:txEl>
                                          </p:spTgt>
                                        </p:tgtEl>
                                      </p:cBhvr>
                                    </p:animEffect>
                                    <p:anim calcmode="lin" valueType="num">
                                      <p:cBhvr>
                                        <p:cTn id="5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4" presetID="43" presetClass="entr" presetSubtype="0"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
                                        <p:tgtEl>
                                          <p:spTgt spid="3">
                                            <p:txEl>
                                              <p:pRg st="6" end="6"/>
                                            </p:txEl>
                                          </p:spTgt>
                                        </p:tgtEl>
                                      </p:cBhvr>
                                    </p:animEffect>
                                    <p:anim calcmode="lin" valueType="num">
                                      <p:cBhvr>
                                        <p:cTn id="57"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144634"/>
            <a:ext cx="7124700" cy="923925"/>
          </a:xfrm>
        </p:spPr>
        <p:txBody>
          <a:bodyPr/>
          <a:lstStyle/>
          <a:p>
            <a:pPr algn="ctr"/>
            <a:r>
              <a:rPr lang="he-IL" sz="4800" dirty="0" smtClean="0">
                <a:ea typeface="NarkisTammyMF"/>
                <a:cs typeface="NarkisTammyMF"/>
              </a:rPr>
              <a:t>בניית פלטפורמה</a:t>
            </a:r>
          </a:p>
        </p:txBody>
      </p:sp>
      <p:sp>
        <p:nvSpPr>
          <p:cNvPr id="3" name="מציין מיקום תוכן 2"/>
          <p:cNvSpPr>
            <a:spLocks noGrp="1"/>
          </p:cNvSpPr>
          <p:nvPr>
            <p:ph idx="1"/>
          </p:nvPr>
        </p:nvSpPr>
        <p:spPr>
          <a:xfrm>
            <a:off x="921161" y="3140968"/>
            <a:ext cx="7451725" cy="4051300"/>
          </a:xfrm>
        </p:spPr>
        <p:txBody>
          <a:bodyPr rtlCol="0">
            <a:normAutofit/>
          </a:bodyPr>
          <a:lstStyle/>
          <a:p>
            <a:pPr marL="0" indent="0" fontAlgn="auto">
              <a:buFont typeface="Wingdings 2" charset="2"/>
              <a:buNone/>
              <a:defRPr/>
            </a:pPr>
            <a:r>
              <a:rPr lang="he-IL" dirty="0" smtClean="0">
                <a:solidFill>
                  <a:srgbClr val="000000"/>
                </a:solidFill>
                <a:latin typeface="Arial" pitchFamily="34" charset="0"/>
                <a:cs typeface="Arial" pitchFamily="34" charset="0"/>
              </a:rPr>
              <a:t>חלקי הפלטפורמה יבנו בכדור הארץ בנפרד, ישוגרו, ויחוברו בחלל בסדר הבא:</a:t>
            </a:r>
            <a:endParaRPr lang="he-IL" dirty="0">
              <a:solidFill>
                <a:srgbClr val="000000"/>
              </a:solidFill>
              <a:latin typeface="Arial" pitchFamily="34" charset="0"/>
              <a:cs typeface="Arial" pitchFamily="34" charset="0"/>
            </a:endParaRPr>
          </a:p>
          <a:p>
            <a:pPr fontAlgn="auto">
              <a:buFont typeface="Wingdings 2" charset="2"/>
              <a:buChar char=""/>
              <a:defRPr/>
            </a:pPr>
            <a:r>
              <a:rPr lang="he-IL" dirty="0">
                <a:solidFill>
                  <a:srgbClr val="000000"/>
                </a:solidFill>
                <a:latin typeface="Arial" pitchFamily="34" charset="0"/>
                <a:cs typeface="Arial" pitchFamily="34" charset="0"/>
              </a:rPr>
              <a:t>תומכי חיים </a:t>
            </a:r>
            <a:r>
              <a:rPr lang="he-IL" dirty="0" smtClean="0">
                <a:solidFill>
                  <a:srgbClr val="000000"/>
                </a:solidFill>
                <a:latin typeface="Arial" pitchFamily="34" charset="0"/>
                <a:cs typeface="Arial" pitchFamily="34" charset="0"/>
              </a:rPr>
              <a:t>1- חשמל ובקרה</a:t>
            </a:r>
            <a:endParaRPr lang="he-IL" dirty="0">
              <a:solidFill>
                <a:srgbClr val="000000"/>
              </a:solidFill>
              <a:latin typeface="Arial" pitchFamily="34" charset="0"/>
              <a:cs typeface="Arial" pitchFamily="34" charset="0"/>
            </a:endParaRPr>
          </a:p>
          <a:p>
            <a:pPr fontAlgn="auto">
              <a:buFont typeface="Wingdings 2" charset="2"/>
              <a:buChar char=""/>
              <a:defRPr/>
            </a:pPr>
            <a:r>
              <a:rPr lang="he-IL" dirty="0" smtClean="0">
                <a:solidFill>
                  <a:srgbClr val="000000"/>
                </a:solidFill>
                <a:latin typeface="Arial" pitchFamily="34" charset="0"/>
                <a:cs typeface="Arial" pitchFamily="34" charset="0"/>
              </a:rPr>
              <a:t>מגורים +שירותים מקלחות</a:t>
            </a:r>
          </a:p>
          <a:p>
            <a:pPr fontAlgn="auto">
              <a:buFont typeface="Wingdings 2" charset="2"/>
              <a:buChar char=""/>
              <a:defRPr/>
            </a:pPr>
            <a:r>
              <a:rPr lang="he-IL" dirty="0" smtClean="0">
                <a:solidFill>
                  <a:srgbClr val="000000"/>
                </a:solidFill>
                <a:latin typeface="Arial" pitchFamily="34" charset="0"/>
                <a:cs typeface="Arial" pitchFamily="34" charset="0"/>
              </a:rPr>
              <a:t>מחסן</a:t>
            </a:r>
            <a:endParaRPr lang="he-IL" dirty="0">
              <a:solidFill>
                <a:srgbClr val="000000"/>
              </a:solidFill>
              <a:latin typeface="Arial" pitchFamily="34" charset="0"/>
              <a:cs typeface="Arial" pitchFamily="34" charset="0"/>
            </a:endParaRPr>
          </a:p>
          <a:p>
            <a:pPr fontAlgn="auto">
              <a:buFont typeface="Wingdings 2" charset="2"/>
              <a:buChar char=""/>
              <a:defRPr/>
            </a:pPr>
            <a:r>
              <a:rPr lang="he-IL" dirty="0" smtClean="0">
                <a:solidFill>
                  <a:srgbClr val="000000"/>
                </a:solidFill>
                <a:latin typeface="Arial" pitchFamily="34" charset="0"/>
                <a:cs typeface="Arial" pitchFamily="34" charset="0"/>
              </a:rPr>
              <a:t>האנגר מתנפח</a:t>
            </a:r>
          </a:p>
          <a:p>
            <a:pPr fontAlgn="auto">
              <a:buFont typeface="Wingdings 2" charset="2"/>
              <a:buChar char=""/>
              <a:defRPr/>
            </a:pPr>
            <a:r>
              <a:rPr lang="he-IL" dirty="0">
                <a:solidFill>
                  <a:srgbClr val="000000"/>
                </a:solidFill>
                <a:latin typeface="Arial" pitchFamily="34" charset="0"/>
                <a:cs typeface="Arial" pitchFamily="34" charset="0"/>
              </a:rPr>
              <a:t>מעבדות חדרי כושר וחממות </a:t>
            </a:r>
          </a:p>
          <a:p>
            <a:pPr fontAlgn="auto">
              <a:buFont typeface="Wingdings 2" charset="2"/>
              <a:buChar char=""/>
              <a:defRPr/>
            </a:pPr>
            <a:r>
              <a:rPr lang="he-IL" dirty="0" smtClean="0">
                <a:solidFill>
                  <a:srgbClr val="000000"/>
                </a:solidFill>
                <a:latin typeface="Arial" pitchFamily="34" charset="0"/>
                <a:cs typeface="Arial" pitchFamily="34" charset="0"/>
              </a:rPr>
              <a:t>תומכי חיים 2- מחזור מים ואוויר</a:t>
            </a:r>
          </a:p>
          <a:p>
            <a:pPr marL="0" indent="0" fontAlgn="auto">
              <a:buFont typeface="Wingdings 2" charset="2"/>
              <a:buNone/>
              <a:defRPr/>
            </a:pPr>
            <a:endParaRPr lang="he-IL" dirty="0">
              <a:solidFill>
                <a:srgbClr val="000000"/>
              </a:solidFill>
              <a:latin typeface="Arial" pitchFamily="34" charset="0"/>
              <a:cs typeface="Arial" pitchFamily="34" charset="0"/>
            </a:endParaRPr>
          </a:p>
        </p:txBody>
      </p:sp>
      <p:sp>
        <p:nvSpPr>
          <p:cNvPr id="17409" name="Rectangle 1"/>
          <p:cNvSpPr>
            <a:spLocks noChangeArrowheads="1"/>
          </p:cNvSpPr>
          <p:nvPr/>
        </p:nvSpPr>
        <p:spPr bwMode="auto">
          <a:xfrm>
            <a:off x="1117618" y="1052736"/>
            <a:ext cx="7091362" cy="2923877"/>
          </a:xfrm>
          <a:prstGeom prst="rect">
            <a:avLst/>
          </a:prstGeom>
          <a:noFill/>
          <a:ln w="9525">
            <a:noFill/>
            <a:miter lim="800000"/>
            <a:headEnd/>
            <a:tailEnd/>
          </a:ln>
        </p:spPr>
        <p:txBody>
          <a:bodyPr anchor="ctr">
            <a:spAutoFit/>
          </a:bodyPr>
          <a:lstStyle/>
          <a:p>
            <a:r>
              <a:rPr lang="he-IL" dirty="0" smtClean="0">
                <a:solidFill>
                  <a:srgbClr val="000000"/>
                </a:solidFill>
                <a:latin typeface="Calibri" pitchFamily="34" charset="0"/>
              </a:rPr>
              <a:t>הפלטפורמה, תבנה מחומרים סטנדרטים של לוויינים כגון אלומיניום, אך בתוכו ישולבו ננו-צינוריות פחמן, לחיזוק המבנה והפחתת משקל. </a:t>
            </a:r>
          </a:p>
          <a:p>
            <a:r>
              <a:rPr lang="he-IL" dirty="0" smtClean="0">
                <a:solidFill>
                  <a:srgbClr val="000000"/>
                </a:solidFill>
                <a:latin typeface="Calibri" pitchFamily="34" charset="0"/>
              </a:rPr>
              <a:t>בנוסף, בין שתי דפנות הקיר יהיו צורות משושים, לחיזוק המבנה והפחתת חומר.</a:t>
            </a:r>
          </a:p>
          <a:p>
            <a:endParaRPr lang="he-IL" dirty="0" smtClean="0">
              <a:solidFill>
                <a:srgbClr val="000000"/>
              </a:solidFill>
              <a:latin typeface="Calibri" pitchFamily="34" charset="0"/>
            </a:endParaRPr>
          </a:p>
          <a:p>
            <a:r>
              <a:rPr lang="he-IL" dirty="0" smtClean="0">
                <a:solidFill>
                  <a:srgbClr val="000000"/>
                </a:solidFill>
                <a:latin typeface="Calibri" pitchFamily="34" charset="0"/>
              </a:rPr>
              <a:t>חלקי </a:t>
            </a:r>
            <a:r>
              <a:rPr lang="he-IL" dirty="0">
                <a:solidFill>
                  <a:srgbClr val="000000"/>
                </a:solidFill>
                <a:latin typeface="Calibri" pitchFamily="34" charset="0"/>
              </a:rPr>
              <a:t>הפלטפורמה השונים ייבנו על כדור הארץ בנפרד. </a:t>
            </a:r>
          </a:p>
          <a:p>
            <a:r>
              <a:rPr lang="he-IL" dirty="0">
                <a:solidFill>
                  <a:srgbClr val="000000"/>
                </a:solidFill>
                <a:latin typeface="Calibri" pitchFamily="34" charset="0"/>
              </a:rPr>
              <a:t>לאחר סיום הבנייה בכדור הארץ, יישלח כל חלק בנפרד למסלול ויחובר ע"י אסטרונאוטים עם שאר </a:t>
            </a:r>
            <a:r>
              <a:rPr lang="he-IL" dirty="0" smtClean="0">
                <a:solidFill>
                  <a:srgbClr val="000000"/>
                </a:solidFill>
                <a:latin typeface="Calibri" pitchFamily="34" charset="0"/>
              </a:rPr>
              <a:t>החלקים, אך לא לפני שכל </a:t>
            </a:r>
            <a:r>
              <a:rPr lang="he-IL" dirty="0">
                <a:solidFill>
                  <a:srgbClr val="000000"/>
                </a:solidFill>
                <a:latin typeface="Calibri" pitchFamily="34" charset="0"/>
              </a:rPr>
              <a:t>חלק ייבדק בתנאים </a:t>
            </a:r>
            <a:r>
              <a:rPr lang="he-IL" dirty="0" smtClean="0">
                <a:solidFill>
                  <a:srgbClr val="000000"/>
                </a:solidFill>
                <a:latin typeface="Calibri" pitchFamily="34" charset="0"/>
              </a:rPr>
              <a:t>השוררים </a:t>
            </a:r>
            <a:r>
              <a:rPr lang="he-IL" dirty="0">
                <a:solidFill>
                  <a:srgbClr val="000000"/>
                </a:solidFill>
                <a:latin typeface="Calibri" pitchFamily="34" charset="0"/>
              </a:rPr>
              <a:t>בחלל: חום וקור קיצוניים, קרינה עוצמתית וואקום.</a:t>
            </a:r>
            <a:endParaRPr lang="he-IL" dirty="0">
              <a:solidFill>
                <a:srgbClr val="000000"/>
              </a:solidFill>
            </a:endParaRPr>
          </a:p>
          <a:p>
            <a:endParaRPr lang="he-IL" sz="4000" dirty="0">
              <a:solidFill>
                <a:srgbClr val="000000"/>
              </a:solidFill>
            </a:endParaRPr>
          </a:p>
        </p:txBody>
      </p:sp>
      <p:pic>
        <p:nvPicPr>
          <p:cNvPr id="5"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409"/>
                                        </p:tgtEl>
                                        <p:attrNameLst>
                                          <p:attrName>style.visibility</p:attrName>
                                        </p:attrNameLst>
                                      </p:cBhvr>
                                      <p:to>
                                        <p:strVal val="visible"/>
                                      </p:to>
                                    </p:set>
                                    <p:anim calcmode="lin" valueType="num">
                                      <p:cBhvr>
                                        <p:cTn id="12" dur="1000" fill="hold"/>
                                        <p:tgtEl>
                                          <p:spTgt spid="17409"/>
                                        </p:tgtEl>
                                        <p:attrNameLst>
                                          <p:attrName>ppt_x</p:attrName>
                                        </p:attrNameLst>
                                      </p:cBhvr>
                                      <p:tavLst>
                                        <p:tav tm="0">
                                          <p:val>
                                            <p:strVal val="#ppt_x-.2"/>
                                          </p:val>
                                        </p:tav>
                                        <p:tav tm="100000">
                                          <p:val>
                                            <p:strVal val="#ppt_x"/>
                                          </p:val>
                                        </p:tav>
                                      </p:tavLst>
                                    </p:anim>
                                    <p:anim calcmode="lin" valueType="num">
                                      <p:cBhvr>
                                        <p:cTn id="13" dur="1000" fill="hold"/>
                                        <p:tgtEl>
                                          <p:spTgt spid="1740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409"/>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0" end="0"/>
                                            </p:txEl>
                                          </p:spTgt>
                                        </p:tgtEl>
                                      </p:cBhvr>
                                    </p:animEffect>
                                  </p:childTnLst>
                                </p:cTn>
                              </p:par>
                            </p:childTnLst>
                          </p:cTn>
                        </p:par>
                        <p:par>
                          <p:cTn id="21" fill="hold">
                            <p:stCondLst>
                              <p:cond delay="2000"/>
                            </p:stCondLst>
                            <p:childTnLst>
                              <p:par>
                                <p:cTn id="22" presetID="29"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1" end="1"/>
                                            </p:txEl>
                                          </p:spTgt>
                                        </p:tgtEl>
                                      </p:cBhvr>
                                    </p:animEffect>
                                  </p:childTnLst>
                                </p:cTn>
                              </p:par>
                            </p:childTnLst>
                          </p:cTn>
                        </p:par>
                        <p:par>
                          <p:cTn id="27" fill="hold">
                            <p:stCondLst>
                              <p:cond delay="3000"/>
                            </p:stCondLst>
                            <p:childTnLst>
                              <p:par>
                                <p:cTn id="28" presetID="29"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xEl>
                                              <p:pRg st="2" end="2"/>
                                            </p:txEl>
                                          </p:spTgt>
                                        </p:tgtEl>
                                      </p:cBhvr>
                                    </p:animEffect>
                                  </p:childTnLst>
                                </p:cTn>
                              </p:par>
                            </p:childTnLst>
                          </p:cTn>
                        </p:par>
                        <p:par>
                          <p:cTn id="33" fill="hold">
                            <p:stCondLst>
                              <p:cond delay="4000"/>
                            </p:stCondLst>
                            <p:childTnLst>
                              <p:par>
                                <p:cTn id="34" presetID="29"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3" end="3"/>
                                            </p:txEl>
                                          </p:spTgt>
                                        </p:tgtEl>
                                      </p:cBhvr>
                                    </p:animEffect>
                                  </p:childTnLst>
                                </p:cTn>
                              </p:par>
                            </p:childTnLst>
                          </p:cTn>
                        </p:par>
                        <p:par>
                          <p:cTn id="39" fill="hold">
                            <p:stCondLst>
                              <p:cond delay="5000"/>
                            </p:stCondLst>
                            <p:childTnLst>
                              <p:par>
                                <p:cTn id="40" presetID="29"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par>
                          <p:cTn id="45" fill="hold">
                            <p:stCondLst>
                              <p:cond delay="6000"/>
                            </p:stCondLst>
                            <p:childTnLst>
                              <p:par>
                                <p:cTn id="46" presetID="29"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
                                            <p:txEl>
                                              <p:pRg st="5" end="5"/>
                                            </p:txEl>
                                          </p:spTgt>
                                        </p:tgtEl>
                                      </p:cBhvr>
                                    </p:animEffect>
                                  </p:childTnLst>
                                </p:cTn>
                              </p:par>
                            </p:childTnLst>
                          </p:cTn>
                        </p:par>
                        <p:par>
                          <p:cTn id="51" fill="hold">
                            <p:stCondLst>
                              <p:cond delay="7000"/>
                            </p:stCondLst>
                            <p:childTnLst>
                              <p:par>
                                <p:cTn id="52" presetID="29" presetClass="entr" presetSubtype="0" fill="hold" grpId="0" nodeType="after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74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764704"/>
            <a:ext cx="9144000" cy="1200329"/>
          </a:xfrm>
          <a:prstGeom prst="rect">
            <a:avLst/>
          </a:prstGeom>
        </p:spPr>
        <p:txBody>
          <a:bodyPr>
            <a:spAutoFit/>
            <a:scene3d>
              <a:camera prst="orthographicFront"/>
              <a:lightRig rig="brightRoom" dir="t"/>
            </a:scene3d>
            <a:sp3d extrusionH="57150" contourW="6350" prstMaterial="plastic">
              <a:bevelT w="20320" h="20320" prst="riblet"/>
              <a:contourClr>
                <a:schemeClr val="accent1">
                  <a:tint val="100000"/>
                  <a:shade val="100000"/>
                  <a:hueMod val="100000"/>
                  <a:satMod val="100000"/>
                </a:schemeClr>
              </a:contourClr>
            </a:sp3d>
          </a:bodyPr>
          <a:lstStyle/>
          <a:p>
            <a:pPr algn="ctr" fontAlgn="auto">
              <a:spcBef>
                <a:spcPts val="0"/>
              </a:spcBef>
              <a:spcAft>
                <a:spcPts val="0"/>
              </a:spcAft>
              <a:defRPr/>
            </a:pPr>
            <a:r>
              <a:rPr lang="en-US" sz="7200" b="1" cap="all" dirty="0">
                <a:ln/>
                <a:solidFill>
                  <a:schemeClr val="accent3">
                    <a:lumMod val="40000"/>
                    <a:lumOff val="60000"/>
                  </a:schemeClr>
                </a:solidFill>
                <a:effectLst>
                  <a:glow rad="139700">
                    <a:schemeClr val="accent4">
                      <a:lumMod val="10000"/>
                      <a:alpha val="40000"/>
                    </a:schemeClr>
                  </a:glow>
                  <a:outerShdw blurRad="19685" dist="12700" dir="5400000" algn="tl" rotWithShape="0">
                    <a:schemeClr val="accent1">
                      <a:satMod val="130000"/>
                      <a:alpha val="60000"/>
                    </a:schemeClr>
                  </a:outerShdw>
                  <a:reflection blurRad="6350" stA="55000" endA="300" endPos="45500" dir="5400000" sy="-100000" algn="bl" rotWithShape="0"/>
                </a:effectLst>
                <a:latin typeface="Snap ITC" pitchFamily="82" charset="0"/>
                <a:cs typeface="+mn-cs"/>
              </a:rPr>
              <a:t>O.M.D.M</a:t>
            </a:r>
            <a:endParaRPr lang="he-IL" sz="7200" b="1" cap="all" dirty="0">
              <a:ln/>
              <a:solidFill>
                <a:schemeClr val="accent3">
                  <a:lumMod val="40000"/>
                  <a:lumOff val="60000"/>
                </a:schemeClr>
              </a:solidFill>
              <a:effectLst>
                <a:glow rad="139700">
                  <a:schemeClr val="accent4">
                    <a:lumMod val="10000"/>
                    <a:alpha val="40000"/>
                  </a:schemeClr>
                </a:glow>
                <a:outerShdw blurRad="19685" dist="12700" dir="5400000" algn="tl" rotWithShape="0">
                  <a:schemeClr val="accent1">
                    <a:satMod val="130000"/>
                    <a:alpha val="60000"/>
                  </a:schemeClr>
                </a:outerShdw>
                <a:reflection blurRad="6350" stA="55000" endA="300" endPos="45500" dir="5400000" sy="-100000" algn="bl" rotWithShape="0"/>
              </a:effectLst>
              <a:latin typeface="+mn-lt"/>
              <a:cs typeface="+mn-cs"/>
            </a:endParaRPr>
          </a:p>
        </p:txBody>
      </p:sp>
      <p:sp>
        <p:nvSpPr>
          <p:cNvPr id="174082" name="Rectangle 2"/>
          <p:cNvSpPr>
            <a:spLocks noChangeArrowheads="1"/>
          </p:cNvSpPr>
          <p:nvPr/>
        </p:nvSpPr>
        <p:spPr bwMode="auto">
          <a:xfrm>
            <a:off x="-468313" y="2276475"/>
            <a:ext cx="9144001" cy="1631950"/>
          </a:xfrm>
          <a:prstGeom prst="rect">
            <a:avLst/>
          </a:prstGeom>
          <a:noFill/>
          <a:ln w="9525">
            <a:noFill/>
            <a:miter lim="800000"/>
            <a:headEnd/>
            <a:tailEnd/>
          </a:ln>
        </p:spPr>
        <p:txBody>
          <a:bodyPr anchor="ctr">
            <a:spAutoFit/>
          </a:bodyPr>
          <a:lstStyle/>
          <a:p>
            <a:r>
              <a:rPr lang="he-IL" sz="2000">
                <a:solidFill>
                  <a:srgbClr val="FFFFFF"/>
                </a:solidFill>
              </a:rPr>
              <a:t>שם הפלטפורמה:  </a:t>
            </a:r>
            <a:r>
              <a:rPr lang="en-US" sz="2000">
                <a:solidFill>
                  <a:srgbClr val="FFFFFF"/>
                </a:solidFill>
              </a:rPr>
              <a:t>O.M.D.M</a:t>
            </a:r>
          </a:p>
          <a:p>
            <a:pPr lvl="1" eaLnBrk="0" hangingPunct="0">
              <a:buFont typeface="Wingdings" pitchFamily="2" charset="2"/>
              <a:buChar char=""/>
            </a:pPr>
            <a:r>
              <a:rPr lang="he-IL" sz="2000">
                <a:solidFill>
                  <a:srgbClr val="FFFFFF"/>
                </a:solidFill>
              </a:rPr>
              <a:t> </a:t>
            </a:r>
            <a:r>
              <a:rPr lang="en-US" sz="2000">
                <a:solidFill>
                  <a:srgbClr val="FFFFFF"/>
                </a:solidFill>
              </a:rPr>
              <a:t>O</a:t>
            </a:r>
            <a:r>
              <a:rPr lang="he-IL" sz="2000">
                <a:solidFill>
                  <a:srgbClr val="FFFFFF"/>
                </a:solidFill>
              </a:rPr>
              <a:t>- </a:t>
            </a:r>
            <a:r>
              <a:rPr lang="en-US" sz="2000">
                <a:solidFill>
                  <a:srgbClr val="FFFFFF"/>
                </a:solidFill>
              </a:rPr>
              <a:t>Ort</a:t>
            </a:r>
            <a:r>
              <a:rPr lang="he-IL" sz="2000">
                <a:solidFill>
                  <a:srgbClr val="FFFFFF"/>
                </a:solidFill>
              </a:rPr>
              <a:t> (אורט)</a:t>
            </a:r>
            <a:endParaRPr lang="en-US" sz="2000">
              <a:solidFill>
                <a:srgbClr val="FFFFFF"/>
              </a:solidFill>
            </a:endParaRPr>
          </a:p>
          <a:p>
            <a:pPr lvl="1" eaLnBrk="0" hangingPunct="0">
              <a:buFont typeface="Wingdings" pitchFamily="2" charset="2"/>
              <a:buChar char=""/>
            </a:pPr>
            <a:r>
              <a:rPr lang="he-IL" sz="2000">
                <a:solidFill>
                  <a:srgbClr val="FFFFFF"/>
                </a:solidFill>
              </a:rPr>
              <a:t> </a:t>
            </a:r>
            <a:r>
              <a:rPr lang="en-US" sz="2000">
                <a:solidFill>
                  <a:srgbClr val="FFFFFF"/>
                </a:solidFill>
              </a:rPr>
              <a:t>M</a:t>
            </a:r>
            <a:r>
              <a:rPr lang="he-IL" sz="2000">
                <a:solidFill>
                  <a:srgbClr val="FFFFFF"/>
                </a:solidFill>
              </a:rPr>
              <a:t>- </a:t>
            </a:r>
            <a:r>
              <a:rPr lang="en-US" sz="2000">
                <a:solidFill>
                  <a:srgbClr val="FFFFFF"/>
                </a:solidFill>
              </a:rPr>
              <a:t>Municipal</a:t>
            </a:r>
            <a:r>
              <a:rPr lang="he-IL" sz="2000">
                <a:solidFill>
                  <a:srgbClr val="FFFFFF"/>
                </a:solidFill>
              </a:rPr>
              <a:t> (עירוני)</a:t>
            </a:r>
            <a:endParaRPr lang="en-US" sz="2000">
              <a:solidFill>
                <a:srgbClr val="FFFFFF"/>
              </a:solidFill>
            </a:endParaRPr>
          </a:p>
          <a:p>
            <a:pPr lvl="1" eaLnBrk="0" hangingPunct="0">
              <a:buFont typeface="Wingdings" pitchFamily="2" charset="2"/>
              <a:buChar char=""/>
            </a:pPr>
            <a:r>
              <a:rPr lang="he-IL" sz="2000">
                <a:solidFill>
                  <a:srgbClr val="FFFFFF"/>
                </a:solidFill>
              </a:rPr>
              <a:t> </a:t>
            </a:r>
            <a:r>
              <a:rPr lang="en-US" sz="2000">
                <a:solidFill>
                  <a:srgbClr val="FFFFFF"/>
                </a:solidFill>
              </a:rPr>
              <a:t>D</a:t>
            </a:r>
            <a:r>
              <a:rPr lang="he-IL" sz="2000">
                <a:solidFill>
                  <a:srgbClr val="FFFFFF"/>
                </a:solidFill>
              </a:rPr>
              <a:t>- ד'</a:t>
            </a:r>
            <a:endParaRPr lang="en-US" sz="2000">
              <a:solidFill>
                <a:srgbClr val="FFFFFF"/>
              </a:solidFill>
            </a:endParaRPr>
          </a:p>
          <a:p>
            <a:pPr lvl="1" eaLnBrk="0" hangingPunct="0">
              <a:buFont typeface="Wingdings" pitchFamily="2" charset="2"/>
              <a:buChar char=""/>
            </a:pPr>
            <a:r>
              <a:rPr lang="he-IL" sz="2000">
                <a:solidFill>
                  <a:srgbClr val="FFFFFF"/>
                </a:solidFill>
              </a:rPr>
              <a:t> </a:t>
            </a:r>
            <a:r>
              <a:rPr lang="en-US" sz="2000">
                <a:solidFill>
                  <a:srgbClr val="FFFFFF"/>
                </a:solidFill>
              </a:rPr>
              <a:t>M</a:t>
            </a:r>
            <a:r>
              <a:rPr lang="he-IL" sz="2000">
                <a:solidFill>
                  <a:srgbClr val="FFFFFF"/>
                </a:solidFill>
              </a:rPr>
              <a:t>- </a:t>
            </a:r>
            <a:r>
              <a:rPr lang="en-US" sz="2000">
                <a:solidFill>
                  <a:srgbClr val="FFFFFF"/>
                </a:solidFill>
              </a:rPr>
              <a:t>Modi'in</a:t>
            </a:r>
            <a:r>
              <a:rPr lang="he-IL" sz="2000">
                <a:solidFill>
                  <a:srgbClr val="FFFFFF"/>
                </a:solidFill>
              </a:rPr>
              <a:t> (מודיעין)</a:t>
            </a:r>
            <a:endParaRPr lang="en-US" sz="2000">
              <a:solidFill>
                <a:srgbClr val="FFFFFF"/>
              </a:solidFill>
            </a:endParaRPr>
          </a:p>
        </p:txBody>
      </p:sp>
      <p:sp>
        <p:nvSpPr>
          <p:cNvPr id="11" name="TextBox 10"/>
          <p:cNvSpPr txBox="1"/>
          <p:nvPr/>
        </p:nvSpPr>
        <p:spPr>
          <a:xfrm>
            <a:off x="395288" y="4581525"/>
            <a:ext cx="8243887" cy="1630363"/>
          </a:xfrm>
          <a:prstGeom prst="rect">
            <a:avLst/>
          </a:prstGeom>
          <a:noFill/>
        </p:spPr>
        <p:txBody>
          <a:bodyPr>
            <a:spAutoFit/>
          </a:bodyPr>
          <a:lstStyle/>
          <a:p>
            <a:r>
              <a:rPr lang="en-US" sz="2000" dirty="0">
                <a:solidFill>
                  <a:srgbClr val="FFFFFF"/>
                </a:solidFill>
                <a:latin typeface="Snap ITC" pitchFamily="82" charset="0"/>
                <a:ea typeface="Calibri" pitchFamily="34" charset="0"/>
                <a:cs typeface="Tamrut"/>
              </a:rPr>
              <a:t> O.M.D.M</a:t>
            </a:r>
            <a:r>
              <a:rPr lang="he-IL" sz="2000" dirty="0">
                <a:solidFill>
                  <a:srgbClr val="FFFFFF"/>
                </a:solidFill>
                <a:ea typeface="Calibri" pitchFamily="34" charset="0"/>
                <a:cs typeface="Tamrut"/>
              </a:rPr>
              <a:t>הינה </a:t>
            </a:r>
            <a:r>
              <a:rPr lang="he-IL" sz="2000" dirty="0">
                <a:solidFill>
                  <a:srgbClr val="D5E3FF"/>
                </a:solidFill>
              </a:rPr>
              <a:t>פלטפורמת חלל מאוישת המיועדת לתיקון לוויינים וטלסקופי חלל. </a:t>
            </a:r>
          </a:p>
          <a:p>
            <a:r>
              <a:rPr lang="he-IL" sz="2000" dirty="0">
                <a:solidFill>
                  <a:srgbClr val="D5E3FF"/>
                </a:solidFill>
              </a:rPr>
              <a:t>היא תשמש גם לביצוע תפקידים </a:t>
            </a:r>
            <a:r>
              <a:rPr lang="he-IL" sz="2000" dirty="0" smtClean="0">
                <a:solidFill>
                  <a:srgbClr val="D5E3FF"/>
                </a:solidFill>
              </a:rPr>
              <a:t>משניים </a:t>
            </a:r>
            <a:r>
              <a:rPr lang="he-IL" sz="2000" dirty="0">
                <a:solidFill>
                  <a:srgbClr val="D5E3FF"/>
                </a:solidFill>
              </a:rPr>
              <a:t>כגון </a:t>
            </a:r>
            <a:r>
              <a:rPr lang="he-IL" sz="2000" dirty="0" smtClean="0">
                <a:solidFill>
                  <a:srgbClr val="D5E3FF"/>
                </a:solidFill>
              </a:rPr>
              <a:t>השפעת </a:t>
            </a:r>
            <a:r>
              <a:rPr lang="he-IL" sz="2000" dirty="0">
                <a:solidFill>
                  <a:srgbClr val="D5E3FF"/>
                </a:solidFill>
              </a:rPr>
              <a:t>חוסר הכבידה על דברים שונים, בניית חלליות וטלסקופי חלל, תחנת ביניים לאסטרונאוטים ולתצפית על כדור הארץ. </a:t>
            </a:r>
            <a:endParaRPr lang="en-US" sz="2000" dirty="0">
              <a:solidFill>
                <a:srgbClr val="D5E3FF"/>
              </a:solidFill>
            </a:endParaRPr>
          </a:p>
          <a:p>
            <a:endParaRPr lang="he-IL" sz="2000" dirty="0">
              <a:solidFill>
                <a:srgbClr val="D5E3FF"/>
              </a:solidFill>
              <a:latin typeface="Book Antiqua" pitchFamily="18" charset="0"/>
              <a:cs typeface="David" pitchFamily="2" charset="-79"/>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74082"/>
                                        </p:tgtEl>
                                        <p:attrNameLst>
                                          <p:attrName>style.visibility</p:attrName>
                                        </p:attrNameLst>
                                      </p:cBhvr>
                                      <p:to>
                                        <p:strVal val="visible"/>
                                      </p:to>
                                    </p:set>
                                    <p:animEffect transition="in" filter="wheel(4)">
                                      <p:cBhvr>
                                        <p:cTn id="10" dur="1000"/>
                                        <p:tgtEl>
                                          <p:spTgt spid="174082"/>
                                        </p:tgtEl>
                                      </p:cBhvr>
                                    </p:animEffect>
                                  </p:childTnLst>
                                </p:cTn>
                              </p:par>
                            </p:childTnLst>
                          </p:cTn>
                        </p:par>
                        <p:par>
                          <p:cTn id="11" fill="hold">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4)">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4400" smtClean="0">
                <a:ea typeface="NarkisTammyMF"/>
                <a:cs typeface="NarkisTammyMF"/>
              </a:rPr>
              <a:t>חדרי הפלטפורמה</a:t>
            </a:r>
          </a:p>
        </p:txBody>
      </p:sp>
      <p:graphicFrame>
        <p:nvGraphicFramePr>
          <p:cNvPr id="3" name="טבלה 2"/>
          <p:cNvGraphicFramePr>
            <a:graphicFrameLocks noGrp="1"/>
          </p:cNvGraphicFramePr>
          <p:nvPr>
            <p:extLst>
              <p:ext uri="{D42A27DB-BD31-4B8C-83A1-F6EECF244321}">
                <p14:modId xmlns:p14="http://schemas.microsoft.com/office/powerpoint/2010/main" xmlns="" val="1210800212"/>
              </p:ext>
            </p:extLst>
          </p:nvPr>
        </p:nvGraphicFramePr>
        <p:xfrm>
          <a:off x="172459" y="1700213"/>
          <a:ext cx="8792029" cy="4851400"/>
        </p:xfrm>
        <a:graphic>
          <a:graphicData uri="http://schemas.openxmlformats.org/drawingml/2006/table">
            <a:tbl>
              <a:tblPr rtl="1"/>
              <a:tblGrid>
                <a:gridCol w="1865630"/>
                <a:gridCol w="1883092"/>
                <a:gridCol w="1325880"/>
                <a:gridCol w="1413193"/>
                <a:gridCol w="2304234"/>
              </a:tblGrid>
              <a:tr h="606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FFFFFF"/>
                          </a:solidFill>
                          <a:effectLst/>
                          <a:latin typeface="Verdana" pitchFamily="34" charset="0"/>
                          <a:cs typeface="Tahoma" pitchFamily="34" charset="0"/>
                        </a:rPr>
                        <a:t>גובה (מ')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FFFFFF"/>
                          </a:solidFill>
                          <a:effectLst/>
                          <a:latin typeface="Verdana" pitchFamily="34" charset="0"/>
                          <a:cs typeface="Tahoma" pitchFamily="34" charset="0"/>
                        </a:rPr>
                        <a:t>אורך (מ')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FFFFFF"/>
                          </a:solidFill>
                          <a:effectLst/>
                          <a:latin typeface="Verdana" pitchFamily="34" charset="0"/>
                          <a:cs typeface="Tahoma" pitchFamily="34" charset="0"/>
                        </a:rPr>
                        <a:t>רוחב (מ')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FFFFFF"/>
                          </a:solidFill>
                          <a:effectLst/>
                          <a:latin typeface="Verdana" pitchFamily="34" charset="0"/>
                          <a:cs typeface="Tahoma" pitchFamily="34" charset="0"/>
                        </a:rPr>
                        <a:t>נפח (מ"ק)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FFFFFF"/>
                          </a:solidFill>
                          <a:effectLst/>
                          <a:latin typeface="Verdana" pitchFamily="34" charset="0"/>
                          <a:cs typeface="Tahoma" pitchFamily="34" charset="0"/>
                        </a:rPr>
                        <a:t>חדר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064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00"/>
                          </a:solidFill>
                          <a:effectLst/>
                          <a:latin typeface="Arial" charset="0"/>
                          <a:cs typeface="Arial" charset="0"/>
                        </a:rPr>
                        <a:t>מחסן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064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00"/>
                          </a:solidFill>
                          <a:effectLst/>
                          <a:latin typeface="Arial" charset="0"/>
                          <a:cs typeface="Arial" charset="0"/>
                        </a:rPr>
                        <a:t>מזווה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064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00"/>
                          </a:solidFill>
                          <a:effectLst/>
                          <a:latin typeface="Arial" charset="0"/>
                          <a:cs typeface="Arial" charset="0"/>
                        </a:rPr>
                        <a:t>תומכי חיים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064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00"/>
                          </a:solidFill>
                          <a:effectLst/>
                          <a:latin typeface="Arial" charset="0"/>
                          <a:cs typeface="Arial" charset="0"/>
                        </a:rPr>
                        <a:t>מעבדות + חדר כושר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064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00"/>
                          </a:solidFill>
                          <a:effectLst/>
                          <a:latin typeface="Arial" charset="0"/>
                          <a:cs typeface="Arial" charset="0"/>
                        </a:rPr>
                        <a:t>מקלחות + שירותים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6064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smtClean="0">
                          <a:ln>
                            <a:noFill/>
                          </a:ln>
                          <a:solidFill>
                            <a:srgbClr val="000000"/>
                          </a:solidFill>
                          <a:effectLst/>
                          <a:latin typeface="Arial" charset="0"/>
                          <a:cs typeface="Arial" charset="0"/>
                        </a:rPr>
                        <a:t>חדרי מגורים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6064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שיא הגובה 4 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אורך </a:t>
                      </a:r>
                      <a:r>
                        <a:rPr kumimoji="0" lang="he-IL" sz="2000" b="1" i="0" u="none" strike="noStrike" cap="none" normalizeH="0" baseline="0" dirty="0" err="1" smtClean="0">
                          <a:ln>
                            <a:noFill/>
                          </a:ln>
                          <a:solidFill>
                            <a:srgbClr val="000000"/>
                          </a:solidFill>
                          <a:effectLst/>
                          <a:latin typeface="Arial" charset="0"/>
                          <a:cs typeface="Arial" charset="0"/>
                        </a:rPr>
                        <a:t>מירבי</a:t>
                      </a:r>
                      <a:r>
                        <a:rPr kumimoji="0" lang="he-IL" sz="2000" b="1" i="0" u="none" strike="noStrike" cap="none" normalizeH="0" baseline="0" dirty="0" smtClean="0">
                          <a:ln>
                            <a:noFill/>
                          </a:ln>
                          <a:solidFill>
                            <a:srgbClr val="000000"/>
                          </a:solidFill>
                          <a:effectLst/>
                          <a:latin typeface="Arial" charset="0"/>
                          <a:cs typeface="Arial" charset="0"/>
                        </a:rPr>
                        <a:t> 9 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34.6 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674.8 מ"ק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0000"/>
                          </a:solidFill>
                          <a:effectLst/>
                          <a:latin typeface="Arial" charset="0"/>
                          <a:cs typeface="Arial" charset="0"/>
                        </a:rPr>
                        <a:t>סך הכל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bl>
          </a:graphicData>
        </a:graphic>
      </p:graphicFrame>
      <p:pic>
        <p:nvPicPr>
          <p:cNvPr id="4"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800" smtClean="0">
                <a:ea typeface="NarkisTammyMF"/>
                <a:cs typeface="NarkisTammyMF"/>
              </a:rPr>
              <a:t>האנגר הפלטפורמה</a:t>
            </a:r>
          </a:p>
        </p:txBody>
      </p:sp>
      <p:sp>
        <p:nvSpPr>
          <p:cNvPr id="4" name="TextBox 3"/>
          <p:cNvSpPr txBox="1">
            <a:spLocks noChangeArrowheads="1"/>
          </p:cNvSpPr>
          <p:nvPr/>
        </p:nvSpPr>
        <p:spPr bwMode="auto">
          <a:xfrm>
            <a:off x="755650" y="1484313"/>
            <a:ext cx="7632700" cy="1754326"/>
          </a:xfrm>
          <a:prstGeom prst="rect">
            <a:avLst/>
          </a:prstGeom>
          <a:noFill/>
          <a:ln w="9525">
            <a:noFill/>
            <a:miter lim="800000"/>
            <a:headEnd/>
            <a:tailEnd/>
          </a:ln>
        </p:spPr>
        <p:txBody>
          <a:bodyPr>
            <a:spAutoFit/>
          </a:bodyPr>
          <a:lstStyle/>
          <a:p>
            <a:r>
              <a:rPr lang="he-IL" dirty="0" err="1">
                <a:solidFill>
                  <a:srgbClr val="000000"/>
                </a:solidFill>
              </a:rPr>
              <a:t>בהאנגר</a:t>
            </a:r>
            <a:r>
              <a:rPr lang="he-IL" dirty="0">
                <a:solidFill>
                  <a:srgbClr val="000000"/>
                </a:solidFill>
              </a:rPr>
              <a:t> יעבדו הטכנאים ויתקנו בו את הלוויינים.</a:t>
            </a:r>
          </a:p>
          <a:p>
            <a:r>
              <a:rPr lang="he-IL" dirty="0">
                <a:solidFill>
                  <a:srgbClr val="000000"/>
                </a:solidFill>
              </a:rPr>
              <a:t>הוא יהיה מבנה מתנפח כמו שחברת </a:t>
            </a:r>
            <a:r>
              <a:rPr lang="en-US" dirty="0">
                <a:solidFill>
                  <a:srgbClr val="000000"/>
                </a:solidFill>
              </a:rPr>
              <a:t>Bigelow Aerospace</a:t>
            </a:r>
            <a:r>
              <a:rPr lang="he-IL" dirty="0">
                <a:solidFill>
                  <a:srgbClr val="000000"/>
                </a:solidFill>
              </a:rPr>
              <a:t> מציעה- מבנים מתנפחים המיועדים לרחף בחלל. </a:t>
            </a:r>
          </a:p>
          <a:p>
            <a:r>
              <a:rPr lang="he-IL" dirty="0">
                <a:solidFill>
                  <a:srgbClr val="000000"/>
                </a:solidFill>
              </a:rPr>
              <a:t>היתרון הגדול שלו- הוא פותר את בעיית המשקל הגדול של </a:t>
            </a:r>
            <a:r>
              <a:rPr lang="he-IL" dirty="0" smtClean="0">
                <a:solidFill>
                  <a:srgbClr val="000000"/>
                </a:solidFill>
              </a:rPr>
              <a:t>ההאנגר </a:t>
            </a:r>
            <a:r>
              <a:rPr lang="he-IL" dirty="0">
                <a:solidFill>
                  <a:srgbClr val="000000"/>
                </a:solidFill>
              </a:rPr>
              <a:t>עקב הגודל שלו.</a:t>
            </a:r>
          </a:p>
          <a:p>
            <a:endParaRPr lang="he-IL" dirty="0">
              <a:solidFill>
                <a:srgbClr val="000000"/>
              </a:solidFill>
            </a:endParaRPr>
          </a:p>
          <a:p>
            <a:r>
              <a:rPr lang="he-IL" dirty="0">
                <a:solidFill>
                  <a:srgbClr val="000000"/>
                </a:solidFill>
              </a:rPr>
              <a:t> </a:t>
            </a:r>
          </a:p>
        </p:txBody>
      </p:sp>
      <p:sp>
        <p:nvSpPr>
          <p:cNvPr id="6" name="פחית 5"/>
          <p:cNvSpPr/>
          <p:nvPr/>
        </p:nvSpPr>
        <p:spPr>
          <a:xfrm>
            <a:off x="4643438" y="2916238"/>
            <a:ext cx="1952625" cy="23764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cxnSp>
        <p:nvCxnSpPr>
          <p:cNvPr id="8" name="מחבר חץ ישר 7"/>
          <p:cNvCxnSpPr/>
          <p:nvPr/>
        </p:nvCxnSpPr>
        <p:spPr>
          <a:xfrm>
            <a:off x="6804025" y="3232150"/>
            <a:ext cx="0" cy="176371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9" name="אליפסה 28"/>
          <p:cNvSpPr/>
          <p:nvPr/>
        </p:nvSpPr>
        <p:spPr>
          <a:xfrm>
            <a:off x="1476375" y="3943350"/>
            <a:ext cx="2159000" cy="1381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cxnSp>
        <p:nvCxnSpPr>
          <p:cNvPr id="31" name="מחבר חץ ישר 30"/>
          <p:cNvCxnSpPr>
            <a:stCxn id="6" idx="0"/>
            <a:endCxn id="29" idx="7"/>
          </p:cNvCxnSpPr>
          <p:nvPr/>
        </p:nvCxnSpPr>
        <p:spPr>
          <a:xfrm flipH="1">
            <a:off x="3319197" y="3404394"/>
            <a:ext cx="2300554" cy="741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מחבר חץ ישר 36"/>
          <p:cNvCxnSpPr>
            <a:stCxn id="29" idx="6"/>
            <a:endCxn id="29" idx="2"/>
          </p:cNvCxnSpPr>
          <p:nvPr/>
        </p:nvCxnSpPr>
        <p:spPr>
          <a:xfrm flipH="1">
            <a:off x="1476375" y="4633913"/>
            <a:ext cx="21590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8" name="מחבר חץ ישר 37"/>
          <p:cNvCxnSpPr>
            <a:stCxn id="29" idx="4"/>
            <a:endCxn id="29" idx="0"/>
          </p:cNvCxnSpPr>
          <p:nvPr/>
        </p:nvCxnSpPr>
        <p:spPr>
          <a:xfrm flipV="1">
            <a:off x="2555875" y="3943350"/>
            <a:ext cx="0" cy="138112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2" name="TextBox 41"/>
          <p:cNvSpPr txBox="1">
            <a:spLocks noChangeArrowheads="1"/>
          </p:cNvSpPr>
          <p:nvPr/>
        </p:nvSpPr>
        <p:spPr bwMode="auto">
          <a:xfrm>
            <a:off x="6804025" y="3943350"/>
            <a:ext cx="720725" cy="369888"/>
          </a:xfrm>
          <a:prstGeom prst="rect">
            <a:avLst/>
          </a:prstGeom>
          <a:noFill/>
          <a:ln w="9525">
            <a:noFill/>
            <a:miter lim="800000"/>
            <a:headEnd/>
            <a:tailEnd/>
          </a:ln>
        </p:spPr>
        <p:txBody>
          <a:bodyPr>
            <a:spAutoFit/>
          </a:bodyPr>
          <a:lstStyle/>
          <a:p>
            <a:r>
              <a:rPr lang="he-IL">
                <a:latin typeface="Verdana" pitchFamily="34" charset="0"/>
                <a:cs typeface="Tahoma" pitchFamily="34" charset="0"/>
              </a:rPr>
              <a:t>16 מ'</a:t>
            </a:r>
          </a:p>
        </p:txBody>
      </p:sp>
      <p:sp>
        <p:nvSpPr>
          <p:cNvPr id="43" name="TextBox 42"/>
          <p:cNvSpPr txBox="1">
            <a:spLocks noChangeArrowheads="1"/>
          </p:cNvSpPr>
          <p:nvPr/>
        </p:nvSpPr>
        <p:spPr bwMode="auto">
          <a:xfrm>
            <a:off x="1763713" y="4354513"/>
            <a:ext cx="1079500" cy="368300"/>
          </a:xfrm>
          <a:prstGeom prst="rect">
            <a:avLst/>
          </a:prstGeom>
          <a:noFill/>
          <a:ln w="9525">
            <a:noFill/>
            <a:miter lim="800000"/>
            <a:headEnd/>
            <a:tailEnd/>
          </a:ln>
        </p:spPr>
        <p:txBody>
          <a:bodyPr>
            <a:spAutoFit/>
          </a:bodyPr>
          <a:lstStyle/>
          <a:p>
            <a:r>
              <a:rPr lang="he-IL">
                <a:latin typeface="Verdana" pitchFamily="34" charset="0"/>
                <a:cs typeface="Tahoma" pitchFamily="34" charset="0"/>
              </a:rPr>
              <a:t>6  מ'</a:t>
            </a:r>
          </a:p>
        </p:txBody>
      </p:sp>
      <p:sp>
        <p:nvSpPr>
          <p:cNvPr id="44" name="TextBox 43"/>
          <p:cNvSpPr txBox="1">
            <a:spLocks noChangeArrowheads="1"/>
          </p:cNvSpPr>
          <p:nvPr/>
        </p:nvSpPr>
        <p:spPr bwMode="auto">
          <a:xfrm rot="5400000">
            <a:off x="2381250" y="4713288"/>
            <a:ext cx="719137" cy="369888"/>
          </a:xfrm>
          <a:prstGeom prst="rect">
            <a:avLst/>
          </a:prstGeom>
          <a:noFill/>
          <a:ln w="9525">
            <a:noFill/>
            <a:miter lim="800000"/>
            <a:headEnd/>
            <a:tailEnd/>
          </a:ln>
        </p:spPr>
        <p:txBody>
          <a:bodyPr>
            <a:spAutoFit/>
          </a:bodyPr>
          <a:lstStyle/>
          <a:p>
            <a:r>
              <a:rPr lang="he-IL">
                <a:latin typeface="Verdana" pitchFamily="34" charset="0"/>
                <a:cs typeface="Tahoma" pitchFamily="34" charset="0"/>
              </a:rPr>
              <a:t>4 מ'</a:t>
            </a:r>
          </a:p>
        </p:txBody>
      </p:sp>
      <p:sp>
        <p:nvSpPr>
          <p:cNvPr id="9" name="TextBox 8"/>
          <p:cNvSpPr txBox="1"/>
          <p:nvPr/>
        </p:nvSpPr>
        <p:spPr>
          <a:xfrm>
            <a:off x="2303463" y="5589240"/>
            <a:ext cx="5364881" cy="584775"/>
          </a:xfrm>
          <a:prstGeom prst="rect">
            <a:avLst/>
          </a:prstGeom>
          <a:noFill/>
        </p:spPr>
        <p:txBody>
          <a:bodyPr wrap="square" rtlCol="1">
            <a:spAutoFit/>
          </a:bodyPr>
          <a:lstStyle/>
          <a:p>
            <a:r>
              <a:rPr lang="he-IL" sz="3200" dirty="0" smtClean="0">
                <a:solidFill>
                  <a:schemeClr val="bg1">
                    <a:lumMod val="10000"/>
                  </a:schemeClr>
                </a:solidFill>
              </a:rPr>
              <a:t>301.44 מ"</a:t>
            </a:r>
            <a:r>
              <a:rPr lang="he-IL" sz="3200" dirty="0">
                <a:solidFill>
                  <a:schemeClr val="bg1">
                    <a:lumMod val="10000"/>
                  </a:schemeClr>
                </a:solidFill>
              </a:rPr>
              <a:t>ק</a:t>
            </a:r>
          </a:p>
        </p:txBody>
      </p:sp>
      <p:pic>
        <p:nvPicPr>
          <p:cNvPr id="14"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900" decel="100000" fill="hold"/>
                                        <p:tgtEl>
                                          <p:spTgt spid="4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900" decel="100000" fill="hold"/>
                                        <p:tgtEl>
                                          <p:spTgt spid="3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900" decel="100000" fill="hold"/>
                                        <p:tgtEl>
                                          <p:spTgt spid="2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900" decel="100000" fill="hold"/>
                                        <p:tgtEl>
                                          <p:spTgt spid="4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900" decel="100000" fill="hold"/>
                                        <p:tgtEl>
                                          <p:spTgt spid="3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1000"/>
                                        <p:tgtEl>
                                          <p:spTgt spid="42"/>
                                        </p:tgtEl>
                                      </p:cBhvr>
                                    </p:animEffect>
                                    <p:anim calcmode="lin" valueType="num">
                                      <p:cBhvr>
                                        <p:cTn id="70" dur="1000" fill="hold"/>
                                        <p:tgtEl>
                                          <p:spTgt spid="42"/>
                                        </p:tgtEl>
                                        <p:attrNameLst>
                                          <p:attrName>ppt_x</p:attrName>
                                        </p:attrNameLst>
                                      </p:cBhvr>
                                      <p:tavLst>
                                        <p:tav tm="0">
                                          <p:val>
                                            <p:strVal val="#ppt_x"/>
                                          </p:val>
                                        </p:tav>
                                        <p:tav tm="100000">
                                          <p:val>
                                            <p:strVal val="#ppt_x"/>
                                          </p:val>
                                        </p:tav>
                                      </p:tavLst>
                                    </p:anim>
                                    <p:anim calcmode="lin" valueType="num">
                                      <p:cBhvr>
                                        <p:cTn id="71" dur="900" decel="100000" fill="hold"/>
                                        <p:tgtEl>
                                          <p:spTgt spid="4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29" grpId="0" animBg="1"/>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כותרת 1"/>
          <p:cNvSpPr>
            <a:spLocks noGrp="1"/>
          </p:cNvSpPr>
          <p:nvPr>
            <p:ph type="title"/>
          </p:nvPr>
        </p:nvSpPr>
        <p:spPr>
          <a:xfrm>
            <a:off x="1042988" y="476250"/>
            <a:ext cx="7126287" cy="925513"/>
          </a:xfrm>
        </p:spPr>
        <p:txBody>
          <a:bodyPr/>
          <a:lstStyle/>
          <a:p>
            <a:pPr algn="ctr"/>
            <a:r>
              <a:rPr lang="he-IL" sz="4800" smtClean="0">
                <a:ea typeface="NarkisTammyMF"/>
                <a:cs typeface="NarkisTammyMF"/>
              </a:rPr>
              <a:t>זרוע רובוטית</a:t>
            </a:r>
          </a:p>
        </p:txBody>
      </p:sp>
      <p:sp>
        <p:nvSpPr>
          <p:cNvPr id="3" name="מציין מיקום תוכן 2"/>
          <p:cNvSpPr>
            <a:spLocks noGrp="1"/>
          </p:cNvSpPr>
          <p:nvPr>
            <p:ph idx="1"/>
          </p:nvPr>
        </p:nvSpPr>
        <p:spPr>
          <a:xfrm>
            <a:off x="1095127" y="4033093"/>
            <a:ext cx="7653337" cy="2708275"/>
          </a:xfrm>
        </p:spPr>
        <p:txBody>
          <a:bodyPr/>
          <a:lstStyle/>
          <a:p>
            <a:pPr marL="0" indent="0">
              <a:buFont typeface="Wingdings 2" pitchFamily="18" charset="2"/>
              <a:buNone/>
            </a:pPr>
            <a:r>
              <a:rPr lang="he-IL" dirty="0" smtClean="0">
                <a:solidFill>
                  <a:srgbClr val="000000"/>
                </a:solidFill>
                <a:latin typeface="Arial" charset="0"/>
                <a:cs typeface="Arial" charset="0"/>
              </a:rPr>
              <a:t>על מנת שתתאפשר כניסה של חלליות להאנגר כדי להביא לוויינים ולמחסן כדי להביא אספקה, יהיו זרועות רובוטיות שיותקנו בפתח לכניסת החלליות כדי לתפוס את החללית במעין צבת ותכניס אותה לפלטפורמה.</a:t>
            </a:r>
          </a:p>
          <a:p>
            <a:pPr marL="0" indent="0">
              <a:buFont typeface="Wingdings 2" pitchFamily="18" charset="2"/>
              <a:buNone/>
            </a:pPr>
            <a:r>
              <a:rPr lang="he-IL" dirty="0" smtClean="0">
                <a:solidFill>
                  <a:srgbClr val="000000"/>
                </a:solidFill>
                <a:latin typeface="Arial" charset="0"/>
                <a:cs typeface="Arial" charset="0"/>
              </a:rPr>
              <a:t>קיימת האפשרות להשתמש בזרוע הרובוטית </a:t>
            </a:r>
            <a:r>
              <a:rPr lang="en-US" dirty="0" err="1" smtClean="0">
                <a:solidFill>
                  <a:srgbClr val="000000"/>
                </a:solidFill>
                <a:latin typeface="Arial" charset="0"/>
                <a:cs typeface="Arial" charset="0"/>
              </a:rPr>
              <a:t>Canadarm</a:t>
            </a:r>
            <a:r>
              <a:rPr lang="he-IL" dirty="0" smtClean="0">
                <a:solidFill>
                  <a:srgbClr val="000000"/>
                </a:solidFill>
                <a:latin typeface="Arial" charset="0"/>
                <a:cs typeface="Arial" charset="0"/>
              </a:rPr>
              <a:t> שמתפקדת כבר כיום בתחנת החלל הבינלאומית.</a:t>
            </a:r>
          </a:p>
          <a:p>
            <a:pPr marL="0" indent="0">
              <a:buFont typeface="Wingdings 2" pitchFamily="18" charset="2"/>
              <a:buNone/>
            </a:pPr>
            <a:r>
              <a:rPr lang="he-IL" dirty="0" smtClean="0">
                <a:solidFill>
                  <a:srgbClr val="000000"/>
                </a:solidFill>
                <a:latin typeface="Arial" charset="0"/>
                <a:cs typeface="Arial" charset="0"/>
              </a:rPr>
              <a:t>יש צורך רק בזרוע אחת כיוון שבשתי </a:t>
            </a:r>
            <a:r>
              <a:rPr lang="he-IL" dirty="0" err="1" smtClean="0">
                <a:solidFill>
                  <a:srgbClr val="000000"/>
                </a:solidFill>
                <a:latin typeface="Arial" charset="0"/>
                <a:cs typeface="Arial" charset="0"/>
              </a:rPr>
              <a:t>קצוותיה</a:t>
            </a:r>
            <a:r>
              <a:rPr lang="he-IL" dirty="0" smtClean="0">
                <a:solidFill>
                  <a:srgbClr val="000000"/>
                </a:solidFill>
                <a:latin typeface="Arial" charset="0"/>
                <a:cs typeface="Arial" charset="0"/>
              </a:rPr>
              <a:t> יש לה צבת והיא אינה מקובעת לגמרי באחד הצדדים, כך היא יכולה "לטייל" על הפלטפורמה בין כניסה של חללית לאחרת.</a:t>
            </a:r>
          </a:p>
          <a:p>
            <a:pPr marL="0" indent="0">
              <a:buFont typeface="Wingdings 2" pitchFamily="18" charset="2"/>
              <a:buNone/>
            </a:pPr>
            <a:endParaRPr lang="he-IL" dirty="0" smtClean="0">
              <a:solidFill>
                <a:srgbClr val="000000"/>
              </a:solidFill>
              <a:latin typeface="Arial" charset="0"/>
              <a:cs typeface="Arial" charset="0"/>
            </a:endParaRPr>
          </a:p>
        </p:txBody>
      </p:sp>
      <p:pic>
        <p:nvPicPr>
          <p:cNvPr id="5" name="Picture 2"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0088" y="333375"/>
            <a:ext cx="7126288" cy="923925"/>
          </a:xfrm>
        </p:spPr>
        <p:txBody>
          <a:bodyPr rtlCol="0">
            <a:normAutofit fontScale="90000"/>
          </a:bodyPr>
          <a:lstStyle/>
          <a:p>
            <a:pPr fontAlgn="auto">
              <a:spcAft>
                <a:spcPts val="0"/>
              </a:spcAft>
              <a:defRPr/>
            </a:pPr>
            <a:r>
              <a:rPr lang="he-IL" sz="6000" dirty="0" smtClean="0">
                <a:latin typeface="Guttman-Toledo" pitchFamily="2" charset="-79"/>
                <a:ea typeface="+mn-ea"/>
                <a:cs typeface="NarkisTammyMF" pitchFamily="2" charset="-79"/>
              </a:rPr>
              <a:t>החלליות בפלטפורמה</a:t>
            </a:r>
            <a:endParaRPr lang="he-IL" sz="6000" dirty="0">
              <a:latin typeface="Guttman-Toledo" pitchFamily="2" charset="-79"/>
              <a:ea typeface="+mn-ea"/>
              <a:cs typeface="NarkisTammyMF" pitchFamily="2" charset="-79"/>
            </a:endParaRPr>
          </a:p>
        </p:txBody>
      </p:sp>
      <p:sp>
        <p:nvSpPr>
          <p:cNvPr id="6" name="TextBox 5"/>
          <p:cNvSpPr txBox="1"/>
          <p:nvPr/>
        </p:nvSpPr>
        <p:spPr>
          <a:xfrm>
            <a:off x="684213" y="1196975"/>
            <a:ext cx="8064500" cy="4246563"/>
          </a:xfrm>
          <a:prstGeom prst="rect">
            <a:avLst/>
          </a:prstGeom>
          <a:noFill/>
        </p:spPr>
        <p:txBody>
          <a:bodyPr rtlCol="1">
            <a:spAutoFit/>
          </a:bodyPr>
          <a:lstStyle/>
          <a:p>
            <a:pPr fontAlgn="auto">
              <a:lnSpc>
                <a:spcPct val="150000"/>
              </a:lnSpc>
              <a:spcBef>
                <a:spcPts val="0"/>
              </a:spcBef>
              <a:spcAft>
                <a:spcPts val="0"/>
              </a:spcAft>
              <a:defRPr/>
            </a:pPr>
            <a:r>
              <a:rPr lang="he-IL" dirty="0">
                <a:solidFill>
                  <a:srgbClr val="000000"/>
                </a:solidFill>
                <a:latin typeface="Arial" pitchFamily="34" charset="0"/>
                <a:cs typeface="Arial" pitchFamily="34" charset="0"/>
              </a:rPr>
              <a:t>בפלטפורמה ישהו 3 חלליות.</a:t>
            </a:r>
          </a:p>
          <a:p>
            <a:pPr fontAlgn="auto">
              <a:lnSpc>
                <a:spcPct val="150000"/>
              </a:lnSpc>
              <a:spcBef>
                <a:spcPts val="0"/>
              </a:spcBef>
              <a:spcAft>
                <a:spcPts val="0"/>
              </a:spcAft>
              <a:defRPr/>
            </a:pPr>
            <a:r>
              <a:rPr lang="he-IL" u="sng" dirty="0">
                <a:solidFill>
                  <a:srgbClr val="000000"/>
                </a:solidFill>
                <a:latin typeface="Arial" pitchFamily="34" charset="0"/>
                <a:cs typeface="Arial" pitchFamily="34" charset="0"/>
              </a:rPr>
              <a:t>חללית להבאת והחזרת הלוויינים לפלטפורמה וממנה:</a:t>
            </a:r>
          </a:p>
          <a:p>
            <a:pPr marL="342900" indent="-342900" fontAlgn="auto">
              <a:lnSpc>
                <a:spcPct val="150000"/>
              </a:lnSpc>
              <a:spcBef>
                <a:spcPts val="0"/>
              </a:spcBef>
              <a:spcAft>
                <a:spcPts val="0"/>
              </a:spcAft>
              <a:defRPr/>
            </a:pPr>
            <a:r>
              <a:rPr lang="he-IL" dirty="0">
                <a:solidFill>
                  <a:srgbClr val="000000"/>
                </a:solidFill>
                <a:latin typeface="Arial" pitchFamily="34" charset="0"/>
                <a:cs typeface="Arial" pitchFamily="34" charset="0"/>
              </a:rPr>
              <a:t>חללית לא מאוישת שיש עליה שליטה של הגאי מהפלטפורמה. מותקנת עליה </a:t>
            </a:r>
            <a:r>
              <a:rPr lang="he-IL" dirty="0" smtClean="0">
                <a:solidFill>
                  <a:srgbClr val="000000"/>
                </a:solidFill>
                <a:latin typeface="Arial" pitchFamily="34" charset="0"/>
                <a:cs typeface="Arial" pitchFamily="34" charset="0"/>
              </a:rPr>
              <a:t>צבת על </a:t>
            </a:r>
            <a:r>
              <a:rPr lang="he-IL" dirty="0">
                <a:solidFill>
                  <a:srgbClr val="000000"/>
                </a:solidFill>
                <a:latin typeface="Arial" pitchFamily="34" charset="0"/>
                <a:cs typeface="Arial" pitchFamily="34" charset="0"/>
              </a:rPr>
              <a:t>מנת </a:t>
            </a:r>
          </a:p>
          <a:p>
            <a:pPr marL="342900" indent="-342900" fontAlgn="auto">
              <a:lnSpc>
                <a:spcPct val="150000"/>
              </a:lnSpc>
              <a:spcBef>
                <a:spcPts val="0"/>
              </a:spcBef>
              <a:spcAft>
                <a:spcPts val="0"/>
              </a:spcAft>
              <a:defRPr/>
            </a:pPr>
            <a:r>
              <a:rPr lang="he-IL" dirty="0">
                <a:solidFill>
                  <a:srgbClr val="000000"/>
                </a:solidFill>
                <a:latin typeface="Arial" pitchFamily="34" charset="0"/>
                <a:cs typeface="Arial" pitchFamily="34" charset="0"/>
              </a:rPr>
              <a:t>לתפוס את הלוויין.          </a:t>
            </a:r>
          </a:p>
          <a:p>
            <a:pPr marL="342900" indent="-342900" fontAlgn="auto">
              <a:lnSpc>
                <a:spcPct val="150000"/>
              </a:lnSpc>
              <a:spcBef>
                <a:spcPts val="0"/>
              </a:spcBef>
              <a:spcAft>
                <a:spcPts val="0"/>
              </a:spcAft>
              <a:buFont typeface="Wingdings" pitchFamily="2" charset="2"/>
              <a:buChar char="v"/>
              <a:defRPr/>
            </a:pPr>
            <a:endParaRPr lang="he-IL" dirty="0">
              <a:solidFill>
                <a:srgbClr val="000000"/>
              </a:solidFill>
              <a:latin typeface="Arial" pitchFamily="34" charset="0"/>
              <a:cs typeface="Arial" pitchFamily="34" charset="0"/>
            </a:endParaRPr>
          </a:p>
          <a:p>
            <a:pPr marL="342900" indent="-342900" fontAlgn="auto">
              <a:lnSpc>
                <a:spcPct val="150000"/>
              </a:lnSpc>
              <a:spcBef>
                <a:spcPts val="0"/>
              </a:spcBef>
              <a:spcAft>
                <a:spcPts val="0"/>
              </a:spcAft>
              <a:buClr>
                <a:schemeClr val="tx1"/>
              </a:buClr>
              <a:buSzPct val="100000"/>
              <a:defRPr/>
            </a:pPr>
            <a:r>
              <a:rPr lang="he-IL" u="sng" dirty="0">
                <a:solidFill>
                  <a:srgbClr val="000000"/>
                </a:solidFill>
                <a:latin typeface="Arial" pitchFamily="34" charset="0"/>
                <a:cs typeface="Arial" pitchFamily="34" charset="0"/>
              </a:rPr>
              <a:t>2 חלליות </a:t>
            </a:r>
            <a:r>
              <a:rPr lang="he-IL" u="sng" dirty="0" smtClean="0">
                <a:solidFill>
                  <a:srgbClr val="000000"/>
                </a:solidFill>
                <a:latin typeface="Arial" pitchFamily="34" charset="0"/>
                <a:cs typeface="Arial" pitchFamily="34" charset="0"/>
              </a:rPr>
              <a:t>למילוט</a:t>
            </a:r>
            <a:r>
              <a:rPr lang="he-IL" u="sng" dirty="0">
                <a:solidFill>
                  <a:srgbClr val="000000"/>
                </a:solidFill>
                <a:latin typeface="Arial" pitchFamily="34" charset="0"/>
                <a:cs typeface="Arial" pitchFamily="34" charset="0"/>
              </a:rPr>
              <a:t>:</a:t>
            </a:r>
          </a:p>
          <a:p>
            <a:pPr marL="342900" indent="-342900" fontAlgn="auto">
              <a:lnSpc>
                <a:spcPct val="150000"/>
              </a:lnSpc>
              <a:spcBef>
                <a:spcPts val="0"/>
              </a:spcBef>
              <a:spcAft>
                <a:spcPts val="0"/>
              </a:spcAft>
              <a:buClr>
                <a:schemeClr val="tx1"/>
              </a:buClr>
              <a:buSzPct val="100000"/>
              <a:defRPr/>
            </a:pPr>
            <a:r>
              <a:rPr lang="he-IL" dirty="0">
                <a:solidFill>
                  <a:srgbClr val="000000"/>
                </a:solidFill>
                <a:latin typeface="Arial" pitchFamily="34" charset="0"/>
                <a:cs typeface="Arial" pitchFamily="34" charset="0"/>
              </a:rPr>
              <a:t>החלליות בה </a:t>
            </a:r>
            <a:r>
              <a:rPr lang="he-IL" dirty="0" smtClean="0">
                <a:solidFill>
                  <a:srgbClr val="000000"/>
                </a:solidFill>
                <a:latin typeface="Arial" pitchFamily="34" charset="0"/>
                <a:cs typeface="Arial" pitchFamily="34" charset="0"/>
              </a:rPr>
              <a:t>יגיע הצוות</a:t>
            </a:r>
            <a:r>
              <a:rPr lang="he-IL" dirty="0">
                <a:solidFill>
                  <a:srgbClr val="000000"/>
                </a:solidFill>
                <a:latin typeface="Arial" pitchFamily="34" charset="0"/>
                <a:cs typeface="Arial" pitchFamily="34" charset="0"/>
              </a:rPr>
              <a:t>, יישארו בפלטפורמה </a:t>
            </a:r>
            <a:r>
              <a:rPr lang="he-IL" dirty="0" smtClean="0">
                <a:solidFill>
                  <a:srgbClr val="000000"/>
                </a:solidFill>
                <a:latin typeface="Arial" pitchFamily="34" charset="0"/>
                <a:cs typeface="Arial" pitchFamily="34" charset="0"/>
              </a:rPr>
              <a:t>וישמשו למילוט במקרה חירום.</a:t>
            </a:r>
            <a:endParaRPr lang="he-IL" dirty="0">
              <a:solidFill>
                <a:srgbClr val="000000"/>
              </a:solidFill>
              <a:latin typeface="Arial" pitchFamily="34" charset="0"/>
              <a:cs typeface="Arial" pitchFamily="34" charset="0"/>
            </a:endParaRPr>
          </a:p>
          <a:p>
            <a:pPr marL="342900" indent="-342900" fontAlgn="auto">
              <a:lnSpc>
                <a:spcPct val="150000"/>
              </a:lnSpc>
              <a:spcBef>
                <a:spcPts val="0"/>
              </a:spcBef>
              <a:spcAft>
                <a:spcPts val="0"/>
              </a:spcAft>
              <a:buClr>
                <a:schemeClr val="tx1"/>
              </a:buClr>
              <a:buSzPct val="100000"/>
              <a:defRPr/>
            </a:pPr>
            <a:endParaRPr lang="he-IL" dirty="0">
              <a:solidFill>
                <a:srgbClr val="000000"/>
              </a:solidFill>
              <a:latin typeface="Arial" pitchFamily="34" charset="0"/>
              <a:cs typeface="Arial" pitchFamily="34" charset="0"/>
            </a:endParaRPr>
          </a:p>
          <a:p>
            <a:pPr marL="342900" indent="-342900" fontAlgn="auto">
              <a:lnSpc>
                <a:spcPct val="150000"/>
              </a:lnSpc>
              <a:spcBef>
                <a:spcPts val="0"/>
              </a:spcBef>
              <a:spcAft>
                <a:spcPts val="0"/>
              </a:spcAft>
              <a:buClr>
                <a:schemeClr val="tx1"/>
              </a:buClr>
              <a:buSzPct val="100000"/>
              <a:defRPr/>
            </a:pPr>
            <a:endParaRPr lang="he-IL" dirty="0">
              <a:solidFill>
                <a:srgbClr val="000000"/>
              </a:solidFill>
              <a:latin typeface="Arial" pitchFamily="34" charset="0"/>
              <a:cs typeface="Arial" pitchFamily="34" charset="0"/>
            </a:endParaRPr>
          </a:p>
          <a:p>
            <a:pPr fontAlgn="auto">
              <a:lnSpc>
                <a:spcPct val="150000"/>
              </a:lnSpc>
              <a:spcBef>
                <a:spcPts val="0"/>
              </a:spcBef>
              <a:spcAft>
                <a:spcPts val="0"/>
              </a:spcAft>
              <a:defRPr/>
            </a:pPr>
            <a:endParaRPr lang="he-IL" dirty="0">
              <a:solidFill>
                <a:srgbClr val="000000"/>
              </a:solidFill>
              <a:latin typeface="Arial" pitchFamily="34" charset="0"/>
              <a:cs typeface="Arial" pitchFamily="34" charset="0"/>
            </a:endParaRPr>
          </a:p>
        </p:txBody>
      </p:sp>
      <p:pic>
        <p:nvPicPr>
          <p:cNvPr id="10" name="Picture 2"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35496" y="39787"/>
            <a:ext cx="2082800" cy="796925"/>
          </a:xfrm>
          <a:prstGeom prst="rect">
            <a:avLst/>
          </a:prstGeom>
          <a:noFill/>
          <a:ln w="9525">
            <a:noFill/>
            <a:miter lim="800000"/>
            <a:headEnd/>
            <a:tailEnd/>
          </a:ln>
        </p:spPr>
      </p:pic>
    </p:spTree>
    <p:extLst>
      <p:ext uri="{BB962C8B-B14F-4D97-AF65-F5344CB8AC3E}">
        <p14:creationId xmlns:p14="http://schemas.microsoft.com/office/powerpoint/2010/main" xmlns="" val="300838626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from="(-#ppt_w/2)" to="(#ppt_x)" calcmode="lin" valueType="num">
                                      <p:cBhvr>
                                        <p:cTn id="14" dur="600" fill="hold">
                                          <p:stCondLst>
                                            <p:cond delay="0"/>
                                          </p:stCondLst>
                                        </p:cTn>
                                        <p:tgtEl>
                                          <p:spTgt spid="6"/>
                                        </p:tgtEl>
                                        <p:attrNameLst>
                                          <p:attrName>ppt_x</p:attrName>
                                        </p:attrNameLst>
                                      </p:cBhvr>
                                    </p:anim>
                                    <p:anim from="0" to="-1.0" calcmode="lin" valueType="num">
                                      <p:cBhvr>
                                        <p:cTn id="15" dur="200" decel="50000" autoRev="1" fill="hold">
                                          <p:stCondLst>
                                            <p:cond delay="600"/>
                                          </p:stCondLst>
                                        </p:cTn>
                                        <p:tgtEl>
                                          <p:spTgt spid="6"/>
                                        </p:tgtEl>
                                        <p:attrNameLst>
                                          <p:attrName>xshear</p:attrName>
                                        </p:attrNameLst>
                                      </p:cBhvr>
                                    </p:anim>
                                    <p:animScale>
                                      <p:cBhvr>
                                        <p:cTn id="16" dur="200" decel="100000" autoRev="1" fill="hold">
                                          <p:stCondLst>
                                            <p:cond delay="600"/>
                                          </p:stCondLst>
                                        </p:cTn>
                                        <p:tgtEl>
                                          <p:spTgt spid="6"/>
                                        </p:tgtEl>
                                      </p:cBhvr>
                                      <p:from x="100000" y="100000"/>
                                      <p:to x="80000" y="100000"/>
                                    </p:animScale>
                                    <p:anim by="(#ppt_h/3+#ppt_w*0.1)" calcmode="lin" valueType="num">
                                      <p:cBhvr additive="sum">
                                        <p:cTn id="17"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6112" y="333375"/>
            <a:ext cx="7126288" cy="923925"/>
          </a:xfrm>
        </p:spPr>
        <p:txBody>
          <a:bodyPr rtlCol="0">
            <a:normAutofit fontScale="90000"/>
          </a:bodyPr>
          <a:lstStyle/>
          <a:p>
            <a:pPr fontAlgn="auto">
              <a:spcAft>
                <a:spcPts val="0"/>
              </a:spcAft>
              <a:defRPr/>
            </a:pPr>
            <a:r>
              <a:rPr lang="he-IL" sz="6000" dirty="0" smtClean="0">
                <a:latin typeface="Guttman-Toledo" pitchFamily="2" charset="-79"/>
                <a:ea typeface="+mn-ea"/>
                <a:cs typeface="NarkisTammyMF" pitchFamily="2" charset="-79"/>
              </a:rPr>
              <a:t>החלליות בפלטפורמה</a:t>
            </a:r>
            <a:endParaRPr lang="he-IL" sz="6000" dirty="0">
              <a:latin typeface="Guttman-Toledo" pitchFamily="2" charset="-79"/>
              <a:ea typeface="+mn-ea"/>
              <a:cs typeface="NarkisTammyMF" pitchFamily="2" charset="-79"/>
            </a:endParaRPr>
          </a:p>
        </p:txBody>
      </p:sp>
      <p:pic>
        <p:nvPicPr>
          <p:cNvPr id="11266" name="Picture 2" descr="Orion spacecraft in space.png"/>
          <p:cNvPicPr>
            <a:picLocks noChangeAspect="1" noChangeArrowheads="1"/>
          </p:cNvPicPr>
          <p:nvPr/>
        </p:nvPicPr>
        <p:blipFill>
          <a:blip r:embed="rId3" cstate="print"/>
          <a:srcRect/>
          <a:stretch>
            <a:fillRect/>
          </a:stretch>
        </p:blipFill>
        <p:spPr bwMode="auto">
          <a:xfrm>
            <a:off x="0" y="4365625"/>
            <a:ext cx="3040063" cy="2492375"/>
          </a:xfrm>
          <a:prstGeom prst="rect">
            <a:avLst/>
          </a:prstGeom>
          <a:noFill/>
          <a:ln w="9525">
            <a:noFill/>
            <a:miter lim="800000"/>
            <a:headEnd/>
            <a:tailEnd/>
          </a:ln>
        </p:spPr>
      </p:pic>
      <p:pic>
        <p:nvPicPr>
          <p:cNvPr id="11268" name="Picture 4" descr="Soyuz TMA-7 spacecraft2edit1.jpg"/>
          <p:cNvPicPr>
            <a:picLocks noChangeAspect="1" noChangeArrowheads="1"/>
          </p:cNvPicPr>
          <p:nvPr/>
        </p:nvPicPr>
        <p:blipFill>
          <a:blip r:embed="rId4" cstate="print"/>
          <a:srcRect/>
          <a:stretch>
            <a:fillRect/>
          </a:stretch>
        </p:blipFill>
        <p:spPr bwMode="auto">
          <a:xfrm>
            <a:off x="0" y="1124744"/>
            <a:ext cx="3211513" cy="2133600"/>
          </a:xfrm>
          <a:prstGeom prst="rect">
            <a:avLst/>
          </a:prstGeom>
          <a:noFill/>
          <a:ln w="9525">
            <a:noFill/>
            <a:miter lim="800000"/>
            <a:headEnd/>
            <a:tailEnd/>
          </a:ln>
        </p:spPr>
      </p:pic>
      <p:pic>
        <p:nvPicPr>
          <p:cNvPr id="11270" name="Picture 6" descr="COTS2Dragon.2..jpg"/>
          <p:cNvPicPr>
            <a:picLocks noChangeAspect="1" noChangeArrowheads="1"/>
          </p:cNvPicPr>
          <p:nvPr/>
        </p:nvPicPr>
        <p:blipFill>
          <a:blip r:embed="rId5" cstate="print"/>
          <a:srcRect/>
          <a:stretch>
            <a:fillRect/>
          </a:stretch>
        </p:blipFill>
        <p:spPr bwMode="auto">
          <a:xfrm>
            <a:off x="0" y="2132856"/>
            <a:ext cx="2916238" cy="2554287"/>
          </a:xfrm>
          <a:prstGeom prst="rect">
            <a:avLst/>
          </a:prstGeom>
          <a:noFill/>
          <a:ln w="9525">
            <a:noFill/>
            <a:miter lim="800000"/>
            <a:headEnd/>
            <a:tailEnd/>
          </a:ln>
        </p:spPr>
      </p:pic>
      <p:sp>
        <p:nvSpPr>
          <p:cNvPr id="9" name="TextBox 8"/>
          <p:cNvSpPr txBox="1">
            <a:spLocks noChangeArrowheads="1"/>
          </p:cNvSpPr>
          <p:nvPr/>
        </p:nvSpPr>
        <p:spPr bwMode="auto">
          <a:xfrm>
            <a:off x="2195959" y="1124744"/>
            <a:ext cx="6840537" cy="5078313"/>
          </a:xfrm>
          <a:prstGeom prst="rect">
            <a:avLst/>
          </a:prstGeom>
          <a:noFill/>
          <a:ln w="9525">
            <a:noFill/>
            <a:miter lim="800000"/>
            <a:headEnd/>
            <a:tailEnd/>
          </a:ln>
        </p:spPr>
        <p:txBody>
          <a:bodyPr>
            <a:spAutoFit/>
          </a:bodyPr>
          <a:lstStyle/>
          <a:p>
            <a:pPr marL="342900" indent="-342900">
              <a:lnSpc>
                <a:spcPct val="150000"/>
              </a:lnSpc>
              <a:buClr>
                <a:schemeClr val="tx1"/>
              </a:buClr>
              <a:buSzPct val="100000"/>
            </a:pPr>
            <a:r>
              <a:rPr lang="he-IL" dirty="0">
                <a:solidFill>
                  <a:srgbClr val="000000"/>
                </a:solidFill>
              </a:rPr>
              <a:t>ניתן להשתמש באחת מהחלליות הבאות:</a:t>
            </a:r>
          </a:p>
          <a:p>
            <a:pPr marL="342900" indent="-342900">
              <a:lnSpc>
                <a:spcPct val="150000"/>
              </a:lnSpc>
              <a:buClr>
                <a:schemeClr val="tx1"/>
              </a:buClr>
              <a:buSzPct val="100000"/>
              <a:buFont typeface="Wingdings" pitchFamily="2" charset="2"/>
              <a:buChar char="v"/>
            </a:pPr>
            <a:r>
              <a:rPr lang="en-US" dirty="0" err="1">
                <a:solidFill>
                  <a:srgbClr val="000000"/>
                </a:solidFill>
              </a:rPr>
              <a:t>Suyuz</a:t>
            </a:r>
            <a:r>
              <a:rPr lang="he-IL" dirty="0">
                <a:solidFill>
                  <a:srgbClr val="000000"/>
                </a:solidFill>
              </a:rPr>
              <a:t>- עד 3 אנשים. </a:t>
            </a:r>
          </a:p>
          <a:p>
            <a:pPr marL="342900" indent="-342900">
              <a:lnSpc>
                <a:spcPct val="150000"/>
              </a:lnSpc>
              <a:buClr>
                <a:schemeClr val="tx1"/>
              </a:buClr>
              <a:buSzPct val="100000"/>
            </a:pPr>
            <a:r>
              <a:rPr lang="he-IL" dirty="0">
                <a:solidFill>
                  <a:srgbClr val="000000"/>
                </a:solidFill>
              </a:rPr>
              <a:t>     מפעילה: סוכנות החלל הפדרלית של רוסיה.</a:t>
            </a:r>
          </a:p>
          <a:p>
            <a:pPr marL="342900" indent="-342900">
              <a:lnSpc>
                <a:spcPct val="150000"/>
              </a:lnSpc>
              <a:buClr>
                <a:schemeClr val="tx1"/>
              </a:buClr>
              <a:buSzPct val="100000"/>
              <a:buFont typeface="Wingdings" pitchFamily="2" charset="2"/>
              <a:buChar char="v"/>
            </a:pPr>
            <a:r>
              <a:rPr lang="en-US" dirty="0">
                <a:solidFill>
                  <a:srgbClr val="000000"/>
                </a:solidFill>
              </a:rPr>
              <a:t>Dragon</a:t>
            </a:r>
            <a:r>
              <a:rPr lang="he-IL" dirty="0">
                <a:solidFill>
                  <a:srgbClr val="000000"/>
                </a:solidFill>
              </a:rPr>
              <a:t>- עד 7 אנשים. </a:t>
            </a:r>
          </a:p>
          <a:p>
            <a:pPr marL="342900" indent="-342900">
              <a:lnSpc>
                <a:spcPct val="150000"/>
              </a:lnSpc>
              <a:buClr>
                <a:schemeClr val="tx1"/>
              </a:buClr>
              <a:buSzPct val="100000"/>
            </a:pPr>
            <a:r>
              <a:rPr lang="he-IL" dirty="0">
                <a:solidFill>
                  <a:srgbClr val="000000"/>
                </a:solidFill>
              </a:rPr>
              <a:t>     מפעילה: </a:t>
            </a:r>
            <a:r>
              <a:rPr lang="en-US" dirty="0">
                <a:solidFill>
                  <a:srgbClr val="000000"/>
                </a:solidFill>
              </a:rPr>
              <a:t>NASA</a:t>
            </a:r>
            <a:r>
              <a:rPr lang="he-IL" dirty="0">
                <a:solidFill>
                  <a:srgbClr val="000000"/>
                </a:solidFill>
              </a:rPr>
              <a:t>.</a:t>
            </a:r>
            <a:endParaRPr lang="en-US" dirty="0">
              <a:solidFill>
                <a:srgbClr val="000000"/>
              </a:solidFill>
            </a:endParaRPr>
          </a:p>
          <a:p>
            <a:pPr marL="342900" indent="-342900">
              <a:lnSpc>
                <a:spcPct val="150000"/>
              </a:lnSpc>
              <a:buClr>
                <a:schemeClr val="tx1"/>
              </a:buClr>
              <a:buSzPct val="100000"/>
              <a:buFont typeface="Wingdings" pitchFamily="2" charset="2"/>
              <a:buChar char="v"/>
            </a:pPr>
            <a:r>
              <a:rPr lang="en-US" dirty="0">
                <a:solidFill>
                  <a:srgbClr val="000000"/>
                </a:solidFill>
              </a:rPr>
              <a:t>Orion MPCV</a:t>
            </a:r>
            <a:r>
              <a:rPr lang="he-IL" dirty="0">
                <a:solidFill>
                  <a:srgbClr val="000000"/>
                </a:solidFill>
              </a:rPr>
              <a:t>- </a:t>
            </a:r>
            <a:r>
              <a:rPr lang="he-IL" dirty="0" smtClean="0">
                <a:solidFill>
                  <a:srgbClr val="000000"/>
                </a:solidFill>
              </a:rPr>
              <a:t>2-6 </a:t>
            </a:r>
            <a:r>
              <a:rPr lang="he-IL" dirty="0">
                <a:solidFill>
                  <a:srgbClr val="000000"/>
                </a:solidFill>
              </a:rPr>
              <a:t>אנשים. </a:t>
            </a:r>
          </a:p>
          <a:p>
            <a:pPr marL="342900" indent="-342900">
              <a:lnSpc>
                <a:spcPct val="150000"/>
              </a:lnSpc>
              <a:buClr>
                <a:schemeClr val="tx1"/>
              </a:buClr>
              <a:buSzPct val="100000"/>
            </a:pPr>
            <a:r>
              <a:rPr lang="he-IL" dirty="0">
                <a:solidFill>
                  <a:srgbClr val="000000"/>
                </a:solidFill>
              </a:rPr>
              <a:t>     מפעילה: </a:t>
            </a:r>
            <a:r>
              <a:rPr lang="en-US" dirty="0">
                <a:solidFill>
                  <a:srgbClr val="000000"/>
                </a:solidFill>
              </a:rPr>
              <a:t>NASA</a:t>
            </a:r>
            <a:r>
              <a:rPr lang="he-IL" dirty="0">
                <a:solidFill>
                  <a:srgbClr val="000000"/>
                </a:solidFill>
              </a:rPr>
              <a:t>.</a:t>
            </a:r>
          </a:p>
          <a:p>
            <a:pPr marL="342900" indent="-342900">
              <a:lnSpc>
                <a:spcPct val="150000"/>
              </a:lnSpc>
              <a:buClr>
                <a:schemeClr val="tx1"/>
              </a:buClr>
              <a:buSzPct val="100000"/>
            </a:pPr>
            <a:r>
              <a:rPr lang="he-IL" dirty="0" smtClean="0">
                <a:solidFill>
                  <a:srgbClr val="000000"/>
                </a:solidFill>
              </a:rPr>
              <a:t>לא </a:t>
            </a:r>
            <a:r>
              <a:rPr lang="he-IL" dirty="0">
                <a:solidFill>
                  <a:srgbClr val="000000"/>
                </a:solidFill>
              </a:rPr>
              <a:t>משנה באיזה חללית נבחר נצטרך 2 חלליות</a:t>
            </a:r>
            <a:r>
              <a:rPr lang="he-IL" dirty="0" smtClean="0">
                <a:solidFill>
                  <a:srgbClr val="000000"/>
                </a:solidFill>
              </a:rPr>
              <a:t>.</a:t>
            </a:r>
          </a:p>
          <a:p>
            <a:pPr marL="342900" indent="-342900">
              <a:lnSpc>
                <a:spcPct val="150000"/>
              </a:lnSpc>
              <a:buClr>
                <a:schemeClr val="tx1"/>
              </a:buClr>
              <a:buSzPct val="100000"/>
            </a:pPr>
            <a:endParaRPr lang="he-IL" dirty="0">
              <a:solidFill>
                <a:srgbClr val="000000"/>
              </a:solidFill>
            </a:endParaRPr>
          </a:p>
          <a:p>
            <a:pPr marL="342900" indent="-342900">
              <a:lnSpc>
                <a:spcPct val="150000"/>
              </a:lnSpc>
              <a:buFont typeface="Wingdings" pitchFamily="2" charset="2"/>
              <a:buChar char="v"/>
            </a:pPr>
            <a:r>
              <a:rPr lang="he-IL" dirty="0" smtClean="0">
                <a:solidFill>
                  <a:srgbClr val="000000"/>
                </a:solidFill>
              </a:rPr>
              <a:t>לשם </a:t>
            </a:r>
            <a:r>
              <a:rPr lang="he-IL" dirty="0">
                <a:solidFill>
                  <a:srgbClr val="000000"/>
                </a:solidFill>
              </a:rPr>
              <a:t>הנעת החלליות, יעשה שימוש במנועי דלק </a:t>
            </a:r>
            <a:r>
              <a:rPr lang="he-IL" dirty="0" err="1">
                <a:solidFill>
                  <a:srgbClr val="000000"/>
                </a:solidFill>
              </a:rPr>
              <a:t>הידרזין</a:t>
            </a:r>
            <a:r>
              <a:rPr lang="he-IL" dirty="0">
                <a:solidFill>
                  <a:srgbClr val="000000"/>
                </a:solidFill>
              </a:rPr>
              <a:t>. </a:t>
            </a:r>
          </a:p>
          <a:p>
            <a:pPr marL="342900" indent="-342900">
              <a:lnSpc>
                <a:spcPct val="150000"/>
              </a:lnSpc>
              <a:buFont typeface="Wingdings" pitchFamily="2" charset="2"/>
              <a:buChar char="v"/>
            </a:pPr>
            <a:r>
              <a:rPr lang="he-IL" dirty="0">
                <a:solidFill>
                  <a:srgbClr val="000000"/>
                </a:solidFill>
              </a:rPr>
              <a:t>לשם תמרון הפלטפורמה במסלול, יהיה שימוש במנועי החלליות שמביאות ומחזירות לוויינים.</a:t>
            </a:r>
            <a:endParaRPr lang="he-IL" dirty="0">
              <a:latin typeface="Verdana" pitchFamily="34" charset="0"/>
              <a:cs typeface="Tahoma" pitchFamily="34" charset="0"/>
            </a:endParaRPr>
          </a:p>
        </p:txBody>
      </p:sp>
      <p:pic>
        <p:nvPicPr>
          <p:cNvPr id="10" name="Picture 2" descr="http://c3.ort.org.il/InAttach/80c49e88-8549-4819-90fc-d8f808d92132/6d557560-cc93-4df4-a72e-9c709a957988.png"/>
          <p:cNvPicPr>
            <a:picLocks noChangeAspect="1" noChangeArrowheads="1"/>
          </p:cNvPicPr>
          <p:nvPr/>
        </p:nvPicPr>
        <p:blipFill>
          <a:blip r:embed="rId6"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34" presetClass="entr" presetSubtype="0" fill="hold" grpId="1" nodeType="afterEffect">
                                  <p:stCondLst>
                                    <p:cond delay="0"/>
                                  </p:stCondLst>
                                  <p:childTnLst>
                                    <p:set>
                                      <p:cBhvr>
                                        <p:cTn id="13" dur="1" fill="hold">
                                          <p:stCondLst>
                                            <p:cond delay="0"/>
                                          </p:stCondLst>
                                        </p:cTn>
                                        <p:tgtEl>
                                          <p:spTgt spid="9"/>
                                        </p:tgtEl>
                                        <p:attrNameLst>
                                          <p:attrName>style.visibility</p:attrName>
                                        </p:attrNameLst>
                                      </p:cBhvr>
                                      <p:to>
                                        <p:strVal val="visible"/>
                                      </p:to>
                                    </p:set>
                                    <p:anim from="(-#ppt_w/2)" to="(#ppt_x)" calcmode="lin" valueType="num">
                                      <p:cBhvr>
                                        <p:cTn id="14" dur="600" fill="hold">
                                          <p:stCondLst>
                                            <p:cond delay="0"/>
                                          </p:stCondLst>
                                        </p:cTn>
                                        <p:tgtEl>
                                          <p:spTgt spid="9"/>
                                        </p:tgtEl>
                                        <p:attrNameLst>
                                          <p:attrName>ppt_x</p:attrName>
                                        </p:attrNameLst>
                                      </p:cBhvr>
                                    </p:anim>
                                    <p:anim from="0" to="-1.0" calcmode="lin" valueType="num">
                                      <p:cBhvr>
                                        <p:cTn id="15" dur="200" decel="50000" autoRev="1" fill="hold">
                                          <p:stCondLst>
                                            <p:cond delay="600"/>
                                          </p:stCondLst>
                                        </p:cTn>
                                        <p:tgtEl>
                                          <p:spTgt spid="9"/>
                                        </p:tgtEl>
                                        <p:attrNameLst>
                                          <p:attrName>xshear</p:attrName>
                                        </p:attrNameLst>
                                      </p:cBhvr>
                                    </p:anim>
                                    <p:animScale>
                                      <p:cBhvr>
                                        <p:cTn id="16" dur="200" decel="100000" autoRev="1" fill="hold">
                                          <p:stCondLst>
                                            <p:cond delay="600"/>
                                          </p:stCondLst>
                                        </p:cTn>
                                        <p:tgtEl>
                                          <p:spTgt spid="9"/>
                                        </p:tgtEl>
                                      </p:cBhvr>
                                      <p:from x="100000" y="100000"/>
                                      <p:to x="80000" y="100000"/>
                                    </p:animScale>
                                    <p:anim by="(#ppt_h/3+#ppt_w*0.1)" calcmode="lin" valueType="num">
                                      <p:cBhvr additive="sum">
                                        <p:cTn id="17" dur="200" decel="100000" autoRev="1" fill="hold">
                                          <p:stCondLst>
                                            <p:cond delay="600"/>
                                          </p:stCondLst>
                                        </p:cTn>
                                        <p:tgtEl>
                                          <p:spTgt spid="9"/>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11268"/>
                                        </p:tgtEl>
                                        <p:attrNameLst>
                                          <p:attrName>style.visibility</p:attrName>
                                        </p:attrNameLst>
                                      </p:cBhvr>
                                      <p:to>
                                        <p:strVal val="visible"/>
                                      </p:to>
                                    </p:set>
                                    <p:anim from="(-#ppt_w/2)" to="(#ppt_x)" calcmode="lin" valueType="num">
                                      <p:cBhvr>
                                        <p:cTn id="21" dur="600" fill="hold">
                                          <p:stCondLst>
                                            <p:cond delay="0"/>
                                          </p:stCondLst>
                                        </p:cTn>
                                        <p:tgtEl>
                                          <p:spTgt spid="11268"/>
                                        </p:tgtEl>
                                        <p:attrNameLst>
                                          <p:attrName>ppt_x</p:attrName>
                                        </p:attrNameLst>
                                      </p:cBhvr>
                                    </p:anim>
                                    <p:anim from="0" to="-1.0" calcmode="lin" valueType="num">
                                      <p:cBhvr>
                                        <p:cTn id="22" dur="200" decel="50000" autoRev="1" fill="hold">
                                          <p:stCondLst>
                                            <p:cond delay="600"/>
                                          </p:stCondLst>
                                        </p:cTn>
                                        <p:tgtEl>
                                          <p:spTgt spid="11268"/>
                                        </p:tgtEl>
                                        <p:attrNameLst>
                                          <p:attrName>xshear</p:attrName>
                                        </p:attrNameLst>
                                      </p:cBhvr>
                                    </p:anim>
                                    <p:animScale>
                                      <p:cBhvr>
                                        <p:cTn id="23" dur="200" decel="100000" autoRev="1" fill="hold">
                                          <p:stCondLst>
                                            <p:cond delay="600"/>
                                          </p:stCondLst>
                                        </p:cTn>
                                        <p:tgtEl>
                                          <p:spTgt spid="11268"/>
                                        </p:tgtEl>
                                      </p:cBhvr>
                                      <p:from x="100000" y="100000"/>
                                      <p:to x="80000" y="100000"/>
                                    </p:animScale>
                                    <p:anim by="(#ppt_h/3+#ppt_w*0.1)" calcmode="lin" valueType="num">
                                      <p:cBhvr additive="sum">
                                        <p:cTn id="24" dur="200" decel="100000" autoRev="1" fill="hold">
                                          <p:stCondLst>
                                            <p:cond delay="600"/>
                                          </p:stCondLst>
                                        </p:cTn>
                                        <p:tgtEl>
                                          <p:spTgt spid="11268"/>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7" presetClass="exit" presetSubtype="10" fill="hold" nodeType="clickEffect">
                                  <p:stCondLst>
                                    <p:cond delay="0"/>
                                  </p:stCondLst>
                                  <p:childTnLst>
                                    <p:anim calcmode="lin" valueType="num">
                                      <p:cBhvr>
                                        <p:cTn id="28" dur="500"/>
                                        <p:tgtEl>
                                          <p:spTgt spid="11268"/>
                                        </p:tgtEl>
                                        <p:attrNameLst>
                                          <p:attrName>ppt_w</p:attrName>
                                        </p:attrNameLst>
                                      </p:cBhvr>
                                      <p:tavLst>
                                        <p:tav tm="0">
                                          <p:val>
                                            <p:strVal val="ppt_w"/>
                                          </p:val>
                                        </p:tav>
                                        <p:tav tm="100000">
                                          <p:val>
                                            <p:fltVal val="0"/>
                                          </p:val>
                                        </p:tav>
                                      </p:tavLst>
                                    </p:anim>
                                    <p:anim calcmode="lin" valueType="num">
                                      <p:cBhvr>
                                        <p:cTn id="29" dur="500"/>
                                        <p:tgtEl>
                                          <p:spTgt spid="11268"/>
                                        </p:tgtEl>
                                        <p:attrNameLst>
                                          <p:attrName>ppt_h</p:attrName>
                                        </p:attrNameLst>
                                      </p:cBhvr>
                                      <p:tavLst>
                                        <p:tav tm="0">
                                          <p:val>
                                            <p:strVal val="ppt_h"/>
                                          </p:val>
                                        </p:tav>
                                        <p:tav tm="100000">
                                          <p:val>
                                            <p:strVal val="ppt_h"/>
                                          </p:val>
                                        </p:tav>
                                      </p:tavLst>
                                    </p:anim>
                                    <p:set>
                                      <p:cBhvr>
                                        <p:cTn id="30" dur="1" fill="hold">
                                          <p:stCondLst>
                                            <p:cond delay="499"/>
                                          </p:stCondLst>
                                        </p:cTn>
                                        <p:tgtEl>
                                          <p:spTgt spid="11268"/>
                                        </p:tgtEl>
                                        <p:attrNameLst>
                                          <p:attrName>style.visibility</p:attrName>
                                        </p:attrNameLst>
                                      </p:cBhvr>
                                      <p:to>
                                        <p:strVal val="hidden"/>
                                      </p:to>
                                    </p:set>
                                  </p:childTnLst>
                                </p:cTn>
                              </p:par>
                              <p:par>
                                <p:cTn id="31" presetID="34" presetClass="entr" presetSubtype="0" fill="hold" nodeType="withEffect">
                                  <p:stCondLst>
                                    <p:cond delay="0"/>
                                  </p:stCondLst>
                                  <p:childTnLst>
                                    <p:set>
                                      <p:cBhvr>
                                        <p:cTn id="32" dur="1" fill="hold">
                                          <p:stCondLst>
                                            <p:cond delay="0"/>
                                          </p:stCondLst>
                                        </p:cTn>
                                        <p:tgtEl>
                                          <p:spTgt spid="11270"/>
                                        </p:tgtEl>
                                        <p:attrNameLst>
                                          <p:attrName>style.visibility</p:attrName>
                                        </p:attrNameLst>
                                      </p:cBhvr>
                                      <p:to>
                                        <p:strVal val="visible"/>
                                      </p:to>
                                    </p:set>
                                    <p:anim from="(-#ppt_w/2)" to="(#ppt_x)" calcmode="lin" valueType="num">
                                      <p:cBhvr>
                                        <p:cTn id="33" dur="600" fill="hold">
                                          <p:stCondLst>
                                            <p:cond delay="0"/>
                                          </p:stCondLst>
                                        </p:cTn>
                                        <p:tgtEl>
                                          <p:spTgt spid="11270"/>
                                        </p:tgtEl>
                                        <p:attrNameLst>
                                          <p:attrName>ppt_x</p:attrName>
                                        </p:attrNameLst>
                                      </p:cBhvr>
                                    </p:anim>
                                    <p:anim from="0" to="-1.0" calcmode="lin" valueType="num">
                                      <p:cBhvr>
                                        <p:cTn id="34" dur="200" decel="50000" autoRev="1" fill="hold">
                                          <p:stCondLst>
                                            <p:cond delay="600"/>
                                          </p:stCondLst>
                                        </p:cTn>
                                        <p:tgtEl>
                                          <p:spTgt spid="11270"/>
                                        </p:tgtEl>
                                        <p:attrNameLst>
                                          <p:attrName>xshear</p:attrName>
                                        </p:attrNameLst>
                                      </p:cBhvr>
                                    </p:anim>
                                    <p:animScale>
                                      <p:cBhvr>
                                        <p:cTn id="35" dur="200" decel="100000" autoRev="1" fill="hold">
                                          <p:stCondLst>
                                            <p:cond delay="600"/>
                                          </p:stCondLst>
                                        </p:cTn>
                                        <p:tgtEl>
                                          <p:spTgt spid="11270"/>
                                        </p:tgtEl>
                                      </p:cBhvr>
                                      <p:from x="100000" y="100000"/>
                                      <p:to x="80000" y="100000"/>
                                    </p:animScale>
                                    <p:anim by="(#ppt_h/3+#ppt_w*0.1)" calcmode="lin" valueType="num">
                                      <p:cBhvr additive="sum">
                                        <p:cTn id="36" dur="200" decel="100000" autoRev="1" fill="hold">
                                          <p:stCondLst>
                                            <p:cond delay="600"/>
                                          </p:stCondLst>
                                        </p:cTn>
                                        <p:tgtEl>
                                          <p:spTgt spid="11270"/>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nodeType="clickEffect">
                                  <p:stCondLst>
                                    <p:cond delay="0"/>
                                  </p:stCondLst>
                                  <p:childTnLst>
                                    <p:set>
                                      <p:cBhvr>
                                        <p:cTn id="40" dur="1" fill="hold">
                                          <p:stCondLst>
                                            <p:cond delay="0"/>
                                          </p:stCondLst>
                                        </p:cTn>
                                        <p:tgtEl>
                                          <p:spTgt spid="11266"/>
                                        </p:tgtEl>
                                        <p:attrNameLst>
                                          <p:attrName>style.visibility</p:attrName>
                                        </p:attrNameLst>
                                      </p:cBhvr>
                                      <p:to>
                                        <p:strVal val="visible"/>
                                      </p:to>
                                    </p:set>
                                    <p:anim from="(-#ppt_w/2)" to="(#ppt_x)" calcmode="lin" valueType="num">
                                      <p:cBhvr>
                                        <p:cTn id="41" dur="600" fill="hold">
                                          <p:stCondLst>
                                            <p:cond delay="0"/>
                                          </p:stCondLst>
                                        </p:cTn>
                                        <p:tgtEl>
                                          <p:spTgt spid="11266"/>
                                        </p:tgtEl>
                                        <p:attrNameLst>
                                          <p:attrName>ppt_x</p:attrName>
                                        </p:attrNameLst>
                                      </p:cBhvr>
                                    </p:anim>
                                    <p:anim from="0" to="-1.0" calcmode="lin" valueType="num">
                                      <p:cBhvr>
                                        <p:cTn id="42" dur="200" decel="50000" autoRev="1" fill="hold">
                                          <p:stCondLst>
                                            <p:cond delay="600"/>
                                          </p:stCondLst>
                                        </p:cTn>
                                        <p:tgtEl>
                                          <p:spTgt spid="11266"/>
                                        </p:tgtEl>
                                        <p:attrNameLst>
                                          <p:attrName>xshear</p:attrName>
                                        </p:attrNameLst>
                                      </p:cBhvr>
                                    </p:anim>
                                    <p:animScale>
                                      <p:cBhvr>
                                        <p:cTn id="43" dur="200" decel="100000" autoRev="1" fill="hold">
                                          <p:stCondLst>
                                            <p:cond delay="600"/>
                                          </p:stCondLst>
                                        </p:cTn>
                                        <p:tgtEl>
                                          <p:spTgt spid="11266"/>
                                        </p:tgtEl>
                                      </p:cBhvr>
                                      <p:from x="100000" y="100000"/>
                                      <p:to x="80000" y="100000"/>
                                    </p:animScale>
                                    <p:anim by="(#ppt_h/3+#ppt_w*0.1)" calcmode="lin" valueType="num">
                                      <p:cBhvr additive="sum">
                                        <p:cTn id="44" dur="200" decel="100000" autoRev="1" fill="hold">
                                          <p:stCondLst>
                                            <p:cond delay="600"/>
                                          </p:stCondLst>
                                        </p:cTn>
                                        <p:tgtEl>
                                          <p:spTgt spid="11266"/>
                                        </p:tgtEl>
                                        <p:attrNameLst>
                                          <p:attrName>ppt_x</p:attrName>
                                        </p:attrNameLst>
                                      </p:cBhvr>
                                    </p:anim>
                                  </p:childTnLst>
                                </p:cTn>
                              </p:par>
                              <p:par>
                                <p:cTn id="45" presetID="17" presetClass="exit" presetSubtype="10" fill="hold" nodeType="withEffect">
                                  <p:stCondLst>
                                    <p:cond delay="0"/>
                                  </p:stCondLst>
                                  <p:childTnLst>
                                    <p:anim calcmode="lin" valueType="num">
                                      <p:cBhvr>
                                        <p:cTn id="46" dur="500"/>
                                        <p:tgtEl>
                                          <p:spTgt spid="11270"/>
                                        </p:tgtEl>
                                        <p:attrNameLst>
                                          <p:attrName>ppt_w</p:attrName>
                                        </p:attrNameLst>
                                      </p:cBhvr>
                                      <p:tavLst>
                                        <p:tav tm="0">
                                          <p:val>
                                            <p:strVal val="ppt_w"/>
                                          </p:val>
                                        </p:tav>
                                        <p:tav tm="100000">
                                          <p:val>
                                            <p:fltVal val="0"/>
                                          </p:val>
                                        </p:tav>
                                      </p:tavLst>
                                    </p:anim>
                                    <p:anim calcmode="lin" valueType="num">
                                      <p:cBhvr>
                                        <p:cTn id="47" dur="500"/>
                                        <p:tgtEl>
                                          <p:spTgt spid="11270"/>
                                        </p:tgtEl>
                                        <p:attrNameLst>
                                          <p:attrName>ppt_h</p:attrName>
                                        </p:attrNameLst>
                                      </p:cBhvr>
                                      <p:tavLst>
                                        <p:tav tm="0">
                                          <p:val>
                                            <p:strVal val="ppt_h"/>
                                          </p:val>
                                        </p:tav>
                                        <p:tav tm="100000">
                                          <p:val>
                                            <p:strVal val="ppt_h"/>
                                          </p:val>
                                        </p:tav>
                                      </p:tavLst>
                                    </p:anim>
                                    <p:set>
                                      <p:cBhvr>
                                        <p:cTn id="48" dur="1" fill="hold">
                                          <p:stCondLst>
                                            <p:cond delay="499"/>
                                          </p:stCondLst>
                                        </p:cTn>
                                        <p:tgtEl>
                                          <p:spTgt spid="112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18320" y="333375"/>
            <a:ext cx="3741912" cy="923925"/>
          </a:xfrm>
        </p:spPr>
        <p:txBody>
          <a:bodyPr rtlCol="0">
            <a:normAutofit fontScale="90000"/>
          </a:bodyPr>
          <a:lstStyle/>
          <a:p>
            <a:pPr algn="l" rtl="0" fontAlgn="auto">
              <a:spcAft>
                <a:spcPts val="0"/>
              </a:spcAft>
              <a:defRPr/>
            </a:pPr>
            <a:r>
              <a:rPr lang="en-US" sz="6000" dirty="0" err="1" smtClean="0">
                <a:latin typeface="Guttman-Toledo" pitchFamily="2" charset="-79"/>
                <a:ea typeface="+mn-ea"/>
                <a:cs typeface="NarkisTammyMF" pitchFamily="2" charset="-79"/>
              </a:rPr>
              <a:t>Robonauts</a:t>
            </a:r>
            <a:endParaRPr lang="he-IL" sz="6000" dirty="0">
              <a:latin typeface="Guttman-Toledo" pitchFamily="2" charset="-79"/>
              <a:ea typeface="+mn-ea"/>
              <a:cs typeface="NarkisTammyMF" pitchFamily="2" charset="-79"/>
            </a:endParaRPr>
          </a:p>
        </p:txBody>
      </p:sp>
      <p:pic>
        <p:nvPicPr>
          <p:cNvPr id="5" name="Picture 2" descr="http://blogs.discovermagazine.com/80beats/files/2013/01/robonaut.jpg"/>
          <p:cNvPicPr>
            <a:picLocks noChangeAspect="1" noChangeArrowheads="1"/>
          </p:cNvPicPr>
          <p:nvPr/>
        </p:nvPicPr>
        <p:blipFill>
          <a:blip r:embed="rId3" cstate="print"/>
          <a:srcRect/>
          <a:stretch>
            <a:fillRect/>
          </a:stretch>
        </p:blipFill>
        <p:spPr bwMode="auto">
          <a:xfrm>
            <a:off x="0" y="1556792"/>
            <a:ext cx="5184775" cy="3887788"/>
          </a:xfrm>
          <a:prstGeom prst="rect">
            <a:avLst/>
          </a:prstGeom>
          <a:noFill/>
          <a:ln w="9525">
            <a:noFill/>
            <a:miter lim="800000"/>
            <a:headEnd/>
            <a:tailEnd/>
          </a:ln>
        </p:spPr>
      </p:pic>
      <p:pic>
        <p:nvPicPr>
          <p:cNvPr id="7" name="Picture 4" descr="http://upload.wikimedia.org/wikipedia/commons/thumb/5/5a/Robonaut_2_working.jpg/350px-Robonaut_2_working.jpg"/>
          <p:cNvPicPr>
            <a:picLocks noChangeAspect="1" noChangeArrowheads="1"/>
          </p:cNvPicPr>
          <p:nvPr/>
        </p:nvPicPr>
        <p:blipFill>
          <a:blip r:embed="rId4" cstate="print"/>
          <a:srcRect/>
          <a:stretch>
            <a:fillRect/>
          </a:stretch>
        </p:blipFill>
        <p:spPr bwMode="auto">
          <a:xfrm>
            <a:off x="3884613" y="3357563"/>
            <a:ext cx="5259387" cy="3500437"/>
          </a:xfrm>
          <a:prstGeom prst="rect">
            <a:avLst/>
          </a:prstGeom>
          <a:noFill/>
          <a:ln w="9525">
            <a:noFill/>
            <a:miter lim="800000"/>
            <a:headEnd/>
            <a:tailEnd/>
          </a:ln>
        </p:spPr>
      </p:pic>
      <p:pic>
        <p:nvPicPr>
          <p:cNvPr id="10" name="Picture 2" descr="http://c3.ort.org.il/InAttach/80c49e88-8549-4819-90fc-d8f808d92132/6d557560-cc93-4df4-a72e-9c709a957988.png"/>
          <p:cNvPicPr>
            <a:picLocks noChangeAspect="1" noChangeArrowheads="1"/>
          </p:cNvPicPr>
          <p:nvPr/>
        </p:nvPicPr>
        <p:blipFill>
          <a:blip r:embed="rId5" cstate="print"/>
          <a:srcRect/>
          <a:stretch>
            <a:fillRect/>
          </a:stretch>
        </p:blipFill>
        <p:spPr bwMode="auto">
          <a:xfrm>
            <a:off x="35496" y="39787"/>
            <a:ext cx="2082800" cy="796925"/>
          </a:xfrm>
          <a:prstGeom prst="rect">
            <a:avLst/>
          </a:prstGeom>
          <a:noFill/>
          <a:ln w="9525">
            <a:noFill/>
            <a:miter lim="800000"/>
            <a:headEnd/>
            <a:tailEnd/>
          </a:ln>
        </p:spPr>
      </p:pic>
    </p:spTree>
    <p:extLst>
      <p:ext uri="{BB962C8B-B14F-4D97-AF65-F5344CB8AC3E}">
        <p14:creationId xmlns:p14="http://schemas.microsoft.com/office/powerpoint/2010/main" xmlns="" val="1341348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from="(-#ppt_w/2)" to="(#ppt_x)" calcmode="lin" valueType="num">
                                      <p:cBhvr>
                                        <p:cTn id="19" dur="600" fill="hold">
                                          <p:stCondLst>
                                            <p:cond delay="0"/>
                                          </p:stCondLst>
                                        </p:cTn>
                                        <p:tgtEl>
                                          <p:spTgt spid="7"/>
                                        </p:tgtEl>
                                        <p:attrNameLst>
                                          <p:attrName>ppt_x</p:attrName>
                                        </p:attrNameLst>
                                      </p:cBhvr>
                                    </p:anim>
                                    <p:anim from="0" to="-1.0" calcmode="lin" valueType="num">
                                      <p:cBhvr>
                                        <p:cTn id="20" dur="200" decel="50000" autoRev="1" fill="hold">
                                          <p:stCondLst>
                                            <p:cond delay="600"/>
                                          </p:stCondLst>
                                        </p:cTn>
                                        <p:tgtEl>
                                          <p:spTgt spid="7"/>
                                        </p:tgtEl>
                                        <p:attrNameLst>
                                          <p:attrName>xshear</p:attrName>
                                        </p:attrNameLst>
                                      </p:cBhvr>
                                    </p:anim>
                                    <p:animScale>
                                      <p:cBhvr>
                                        <p:cTn id="21" dur="200" decel="100000" autoRev="1" fill="hold">
                                          <p:stCondLst>
                                            <p:cond delay="600"/>
                                          </p:stCondLst>
                                        </p:cTn>
                                        <p:tgtEl>
                                          <p:spTgt spid="7"/>
                                        </p:tgtEl>
                                      </p:cBhvr>
                                      <p:from x="100000" y="100000"/>
                                      <p:to x="80000" y="100000"/>
                                    </p:animScale>
                                    <p:anim by="(#ppt_h/3+#ppt_w*0.1)" calcmode="lin" valueType="num">
                                      <p:cBhvr additive="sum">
                                        <p:cTn id="22"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4352" y="260648"/>
            <a:ext cx="8229600" cy="1143000"/>
          </a:xfrm>
        </p:spPr>
        <p:txBody>
          <a:bodyPr/>
          <a:lstStyle/>
          <a:p>
            <a:pPr algn="ctr"/>
            <a:r>
              <a:rPr lang="he-IL" b="1" dirty="0" smtClean="0"/>
              <a:t>חומרי הפלטפורמה</a:t>
            </a:r>
            <a:endParaRPr lang="he-IL" b="1" dirty="0"/>
          </a:p>
        </p:txBody>
      </p:sp>
      <p:sp>
        <p:nvSpPr>
          <p:cNvPr id="3" name="מציין מיקום תוכן 2"/>
          <p:cNvSpPr>
            <a:spLocks noGrp="1"/>
          </p:cNvSpPr>
          <p:nvPr>
            <p:ph idx="1"/>
          </p:nvPr>
        </p:nvSpPr>
        <p:spPr>
          <a:xfrm>
            <a:off x="2019300" y="836712"/>
            <a:ext cx="7124700" cy="4051300"/>
          </a:xfrm>
        </p:spPr>
        <p:txBody>
          <a:bodyPr>
            <a:normAutofit/>
          </a:bodyPr>
          <a:lstStyle/>
          <a:p>
            <a:r>
              <a:rPr lang="he-IL" sz="2400" b="1" dirty="0" smtClean="0">
                <a:solidFill>
                  <a:srgbClr val="000000"/>
                </a:solidFill>
                <a:latin typeface="Arial" charset="0"/>
                <a:cs typeface="Arial" charset="0"/>
              </a:rPr>
              <a:t>הפלטפורמה תבנה מחומרים שמהם בנויים לוויינים במסלול </a:t>
            </a:r>
            <a:r>
              <a:rPr lang="en-US" sz="2400" b="1" dirty="0" smtClean="0">
                <a:solidFill>
                  <a:srgbClr val="000000"/>
                </a:solidFill>
                <a:latin typeface="Arial" charset="0"/>
                <a:cs typeface="Arial" charset="0"/>
              </a:rPr>
              <a:t>LEO</a:t>
            </a:r>
            <a:r>
              <a:rPr lang="he-IL" sz="2400" b="1" dirty="0" smtClean="0">
                <a:solidFill>
                  <a:srgbClr val="000000"/>
                </a:solidFill>
                <a:latin typeface="Arial" charset="0"/>
                <a:cs typeface="Arial" charset="0"/>
              </a:rPr>
              <a:t>, מפני שהפלטפורמה שלנו נמצאת גם במסלול זה- ממתכות (בעיקר אלומיניום) וננו צינוריות פחמן, שכבות בידוד (</a:t>
            </a:r>
            <a:r>
              <a:rPr lang="he-IL" sz="2400" b="1" dirty="0" err="1" smtClean="0">
                <a:solidFill>
                  <a:srgbClr val="000000"/>
                </a:solidFill>
                <a:latin typeface="Arial" charset="0"/>
                <a:cs typeface="Arial" charset="0"/>
              </a:rPr>
              <a:t>קפטון</a:t>
            </a:r>
            <a:r>
              <a:rPr lang="he-IL" sz="2400" b="1" dirty="0" smtClean="0">
                <a:solidFill>
                  <a:srgbClr val="000000"/>
                </a:solidFill>
                <a:latin typeface="Arial" charset="0"/>
                <a:cs typeface="Arial" charset="0"/>
              </a:rPr>
              <a:t>, דקרון </a:t>
            </a:r>
            <a:r>
              <a:rPr lang="he-IL" sz="2400" b="1" dirty="0" err="1" smtClean="0">
                <a:solidFill>
                  <a:srgbClr val="000000"/>
                </a:solidFill>
                <a:latin typeface="Arial" charset="0"/>
                <a:cs typeface="Arial" charset="0"/>
              </a:rPr>
              <a:t>ומיילר</a:t>
            </a:r>
            <a:r>
              <a:rPr lang="he-IL" sz="2400" b="1" dirty="0" smtClean="0">
                <a:solidFill>
                  <a:srgbClr val="000000"/>
                </a:solidFill>
                <a:latin typeface="Arial" charset="0"/>
                <a:cs typeface="Arial" charset="0"/>
              </a:rPr>
              <a:t>).</a:t>
            </a:r>
          </a:p>
          <a:p>
            <a:r>
              <a:rPr lang="he-IL" sz="2400" b="1" dirty="0">
                <a:solidFill>
                  <a:srgbClr val="000000"/>
                </a:solidFill>
                <a:latin typeface="Arial" charset="0"/>
                <a:cs typeface="Arial" charset="0"/>
              </a:rPr>
              <a:t>ב</a:t>
            </a:r>
            <a:r>
              <a:rPr lang="he-IL" sz="2400" b="1" dirty="0" smtClean="0">
                <a:solidFill>
                  <a:srgbClr val="000000"/>
                </a:solidFill>
                <a:latin typeface="Arial" charset="0"/>
                <a:cs typeface="Arial" charset="0"/>
              </a:rPr>
              <a:t>לוחות הסולאריים ישולבו ננו צינוריות פחמן לניצול טוב של עד כפי 100 מהלוחות הרגילים בהם משתמשים כיום</a:t>
            </a:r>
            <a:r>
              <a:rPr lang="he-IL" sz="2400" b="1" dirty="0">
                <a:solidFill>
                  <a:srgbClr val="000000"/>
                </a:solidFill>
              </a:rPr>
              <a:t>.</a:t>
            </a:r>
            <a:endParaRPr lang="he-IL" sz="2400" b="1" dirty="0">
              <a:solidFill>
                <a:srgbClr val="FF000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61048"/>
            <a:ext cx="2903512" cy="2691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35496" y="39787"/>
            <a:ext cx="2082800" cy="796925"/>
          </a:xfrm>
          <a:prstGeom prst="rect">
            <a:avLst/>
          </a:prstGeom>
          <a:noFill/>
          <a:ln w="9525">
            <a:noFill/>
            <a:miter lim="800000"/>
            <a:headEnd/>
            <a:tailEnd/>
          </a:ln>
        </p:spPr>
      </p:pic>
    </p:spTree>
    <p:extLst>
      <p:ext uri="{BB962C8B-B14F-4D97-AF65-F5344CB8AC3E}">
        <p14:creationId xmlns:p14="http://schemas.microsoft.com/office/powerpoint/2010/main" xmlns="" val="3790775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path path="rect">
            <a:fillToRect l="100000" t="100000"/>
          </a:path>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24153" y="39787"/>
            <a:ext cx="8229600" cy="940942"/>
          </a:xfrm>
        </p:spPr>
        <p:txBody>
          <a:bodyPr>
            <a:normAutofit/>
          </a:bodyPr>
          <a:lstStyle/>
          <a:p>
            <a:pPr algn="ctr" fontAlgn="auto">
              <a:spcAft>
                <a:spcPts val="0"/>
              </a:spcAft>
              <a:defRPr/>
            </a:pPr>
            <a:r>
              <a:rPr lang="he-IL"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Guttman-Toledo" pitchFamily="2" charset="-79"/>
                <a:cs typeface="NarkisTammyMF" pitchFamily="2" charset="-79"/>
              </a:rPr>
              <a:t>תיקון לוויינים</a:t>
            </a:r>
          </a:p>
        </p:txBody>
      </p:sp>
      <p:sp>
        <p:nvSpPr>
          <p:cNvPr id="3" name="מציין מיקום תוכן 2"/>
          <p:cNvSpPr>
            <a:spLocks noGrp="1"/>
          </p:cNvSpPr>
          <p:nvPr>
            <p:ph idx="1"/>
          </p:nvPr>
        </p:nvSpPr>
        <p:spPr>
          <a:xfrm>
            <a:off x="1044104" y="1124744"/>
            <a:ext cx="7957392" cy="5832648"/>
          </a:xfrm>
        </p:spPr>
        <p:txBody>
          <a:bodyPr>
            <a:noAutofit/>
          </a:bodyPr>
          <a:lstStyle/>
          <a:p>
            <a:pPr marL="274320" indent="-274320" fontAlgn="auto">
              <a:spcAft>
                <a:spcPts val="0"/>
              </a:spcAft>
              <a:buClr>
                <a:schemeClr val="accent3">
                  <a:lumMod val="50000"/>
                </a:schemeClr>
              </a:buClr>
              <a:buFont typeface="Wingdings 2"/>
              <a:buChar char=""/>
              <a:defRPr/>
            </a:pPr>
            <a:r>
              <a:rPr lang="he-IL" sz="1600" b="1" u="sng" dirty="0" smtClean="0">
                <a:cs typeface="+mj-cs"/>
              </a:rPr>
              <a:t>תקלה בלוחות הסולאריים</a:t>
            </a:r>
            <a:r>
              <a:rPr lang="he-IL" sz="1600" b="1" dirty="0" smtClean="0">
                <a:cs typeface="+mj-cs"/>
              </a:rPr>
              <a:t/>
            </a:r>
            <a:br>
              <a:rPr lang="he-IL" sz="1600" b="1" dirty="0" smtClean="0">
                <a:cs typeface="+mj-cs"/>
              </a:rPr>
            </a:br>
            <a:r>
              <a:rPr lang="he-IL" sz="1600" b="1" dirty="0" smtClean="0">
                <a:cs typeface="+mj-cs"/>
              </a:rPr>
              <a:t>זמן תיקון: יום עד יומיים.</a:t>
            </a:r>
            <a:br>
              <a:rPr lang="he-IL" sz="1600" b="1" dirty="0" smtClean="0">
                <a:cs typeface="+mj-cs"/>
              </a:rPr>
            </a:br>
            <a:r>
              <a:rPr lang="he-IL" sz="1600" b="1" dirty="0" smtClean="0">
                <a:cs typeface="+mj-cs"/>
              </a:rPr>
              <a:t>אנשי צוות: שניים או שלושה. </a:t>
            </a:r>
            <a:endParaRPr lang="en-US" sz="1600" b="1" dirty="0" smtClean="0">
              <a:cs typeface="+mj-cs"/>
            </a:endParaRPr>
          </a:p>
          <a:p>
            <a:pPr marL="274320" indent="-274320" fontAlgn="auto">
              <a:spcAft>
                <a:spcPts val="0"/>
              </a:spcAft>
              <a:buClr>
                <a:schemeClr val="accent3">
                  <a:lumMod val="50000"/>
                </a:schemeClr>
              </a:buClr>
              <a:buFont typeface="Wingdings 2"/>
              <a:buChar char=""/>
              <a:defRPr/>
            </a:pPr>
            <a:r>
              <a:rPr lang="he-IL" sz="1600" b="1" u="sng" dirty="0" smtClean="0">
                <a:cs typeface="+mj-cs"/>
              </a:rPr>
              <a:t>דליפת הליום המקצר את חייו של הלוויין</a:t>
            </a:r>
            <a:r>
              <a:rPr lang="he-IL" sz="1600" b="1" dirty="0" smtClean="0">
                <a:cs typeface="+mj-cs"/>
              </a:rPr>
              <a:t/>
            </a:r>
            <a:br>
              <a:rPr lang="he-IL" sz="1600" b="1" dirty="0" smtClean="0">
                <a:cs typeface="+mj-cs"/>
              </a:rPr>
            </a:br>
            <a:r>
              <a:rPr lang="he-IL" sz="1600" b="1" dirty="0" smtClean="0">
                <a:cs typeface="+mj-cs"/>
              </a:rPr>
              <a:t>זמן תיקון: יום-יומיים.</a:t>
            </a:r>
            <a:br>
              <a:rPr lang="he-IL" sz="1600" b="1" dirty="0" smtClean="0">
                <a:cs typeface="+mj-cs"/>
              </a:rPr>
            </a:br>
            <a:r>
              <a:rPr lang="he-IL" sz="1600" b="1" dirty="0" smtClean="0">
                <a:cs typeface="+mj-cs"/>
              </a:rPr>
              <a:t>אנשי צוות: שניים.</a:t>
            </a:r>
            <a:endParaRPr lang="en-US" sz="1600" b="1" dirty="0" smtClean="0">
              <a:cs typeface="+mj-cs"/>
            </a:endParaRPr>
          </a:p>
          <a:p>
            <a:pPr marL="274320" indent="-274320" fontAlgn="auto">
              <a:spcAft>
                <a:spcPts val="0"/>
              </a:spcAft>
              <a:buClr>
                <a:schemeClr val="accent3">
                  <a:lumMod val="50000"/>
                </a:schemeClr>
              </a:buClr>
              <a:buFont typeface="Wingdings 2"/>
              <a:buChar char=""/>
              <a:defRPr/>
            </a:pPr>
            <a:r>
              <a:rPr lang="he-IL" sz="1600" b="1" u="sng" dirty="0" smtClean="0">
                <a:cs typeface="+mj-cs"/>
              </a:rPr>
              <a:t>בעיה באנטנה</a:t>
            </a:r>
            <a:r>
              <a:rPr lang="he-IL" sz="1600" b="1" dirty="0" smtClean="0">
                <a:cs typeface="+mj-cs"/>
              </a:rPr>
              <a:t/>
            </a:r>
            <a:br>
              <a:rPr lang="he-IL" sz="1600" b="1" dirty="0" smtClean="0">
                <a:cs typeface="+mj-cs"/>
              </a:rPr>
            </a:br>
            <a:r>
              <a:rPr lang="he-IL" sz="1600" b="1" dirty="0" smtClean="0">
                <a:cs typeface="+mj-cs"/>
              </a:rPr>
              <a:t>זמן תיקון: נע בין יום ליומיים .</a:t>
            </a:r>
            <a:br>
              <a:rPr lang="he-IL" sz="1600" b="1" dirty="0" smtClean="0">
                <a:cs typeface="+mj-cs"/>
              </a:rPr>
            </a:br>
            <a:r>
              <a:rPr lang="he-IL" sz="1600" b="1" dirty="0" smtClean="0">
                <a:cs typeface="+mj-cs"/>
              </a:rPr>
              <a:t>אנשי צוות :שניים או שלושה.</a:t>
            </a:r>
            <a:endParaRPr lang="en-US" sz="1600" b="1" dirty="0" smtClean="0">
              <a:cs typeface="+mj-cs"/>
            </a:endParaRPr>
          </a:p>
          <a:p>
            <a:pPr marL="274320" indent="-274320" fontAlgn="auto">
              <a:spcAft>
                <a:spcPts val="0"/>
              </a:spcAft>
              <a:buClr>
                <a:schemeClr val="accent3">
                  <a:lumMod val="50000"/>
                </a:schemeClr>
              </a:buClr>
              <a:buFont typeface="Wingdings 2"/>
              <a:buChar char=""/>
              <a:defRPr/>
            </a:pPr>
            <a:r>
              <a:rPr lang="he-IL" sz="1600" b="1" u="sng" dirty="0" smtClean="0">
                <a:cs typeface="+mj-cs"/>
              </a:rPr>
              <a:t>התקרבות יתר לכדור הארץ </a:t>
            </a:r>
            <a:r>
              <a:rPr lang="he-IL" sz="1600" b="1" dirty="0" smtClean="0">
                <a:cs typeface="+mj-cs"/>
              </a:rPr>
              <a:t/>
            </a:r>
            <a:br>
              <a:rPr lang="he-IL" sz="1600" b="1" dirty="0" smtClean="0">
                <a:cs typeface="+mj-cs"/>
              </a:rPr>
            </a:br>
            <a:r>
              <a:rPr lang="he-IL" sz="1600" b="1" dirty="0" smtClean="0">
                <a:cs typeface="+mj-cs"/>
              </a:rPr>
              <a:t>זמן תיקון: מספר שעות.</a:t>
            </a:r>
            <a:br>
              <a:rPr lang="he-IL" sz="1600" b="1" dirty="0" smtClean="0">
                <a:cs typeface="+mj-cs"/>
              </a:rPr>
            </a:br>
            <a:r>
              <a:rPr lang="he-IL" sz="1600" b="1" dirty="0" smtClean="0">
                <a:cs typeface="+mj-cs"/>
              </a:rPr>
              <a:t>אנשי צוות: אחד.</a:t>
            </a:r>
            <a:endParaRPr lang="en-US" sz="1600" b="1" dirty="0" smtClean="0">
              <a:cs typeface="+mj-cs"/>
            </a:endParaRPr>
          </a:p>
          <a:p>
            <a:pPr marL="274320" indent="-274320" fontAlgn="auto">
              <a:spcAft>
                <a:spcPts val="0"/>
              </a:spcAft>
              <a:buClr>
                <a:schemeClr val="accent3">
                  <a:lumMod val="50000"/>
                </a:schemeClr>
              </a:buClr>
              <a:buFont typeface="Wingdings 2"/>
              <a:buChar char=""/>
              <a:defRPr/>
            </a:pPr>
            <a:r>
              <a:rPr lang="he-IL" sz="1600" b="1" u="sng" dirty="0" smtClean="0">
                <a:cs typeface="+mj-cs"/>
              </a:rPr>
              <a:t>הלוויין יצא ממסלולו</a:t>
            </a:r>
          </a:p>
          <a:p>
            <a:pPr marL="0" indent="0" fontAlgn="auto">
              <a:spcAft>
                <a:spcPts val="0"/>
              </a:spcAft>
              <a:buClr>
                <a:schemeClr val="accent3">
                  <a:lumMod val="50000"/>
                </a:schemeClr>
              </a:buClr>
              <a:buFont typeface="Wingdings 2"/>
              <a:buNone/>
              <a:defRPr/>
            </a:pPr>
            <a:r>
              <a:rPr lang="he-IL" sz="1600" b="1" dirty="0" smtClean="0">
                <a:cs typeface="+mj-cs"/>
              </a:rPr>
              <a:t>    זמן תיקון: מספר שעות.</a:t>
            </a:r>
            <a:br>
              <a:rPr lang="he-IL" sz="1600" b="1" dirty="0" smtClean="0">
                <a:cs typeface="+mj-cs"/>
              </a:rPr>
            </a:br>
            <a:r>
              <a:rPr lang="he-IL" sz="1600" b="1" dirty="0" smtClean="0">
                <a:cs typeface="+mj-cs"/>
              </a:rPr>
              <a:t>    אנשי צוות: אחד</a:t>
            </a:r>
            <a:endParaRPr lang="en-US" sz="1600" b="1" dirty="0" smtClean="0">
              <a:cs typeface="+mj-cs"/>
            </a:endParaRPr>
          </a:p>
          <a:p>
            <a:pPr marL="274320" indent="-274320" fontAlgn="auto">
              <a:spcAft>
                <a:spcPts val="0"/>
              </a:spcAft>
              <a:buClr>
                <a:schemeClr val="accent3">
                  <a:lumMod val="50000"/>
                </a:schemeClr>
              </a:buClr>
              <a:buFont typeface="Wingdings 2"/>
              <a:buChar char=""/>
              <a:defRPr/>
            </a:pPr>
            <a:r>
              <a:rPr lang="he-IL" sz="1600" b="1" u="sng" dirty="0" smtClean="0">
                <a:cs typeface="+mj-cs"/>
              </a:rPr>
              <a:t>חלקיקים באנרגיה גבוה\ ענן מגנטי שפגע בחללית\ להבה מהשמש פגעה בחללית</a:t>
            </a:r>
            <a:r>
              <a:rPr lang="he-IL" sz="1600" b="1" dirty="0" smtClean="0">
                <a:cs typeface="+mj-cs"/>
              </a:rPr>
              <a:t/>
            </a:r>
            <a:br>
              <a:rPr lang="he-IL" sz="1600" b="1" dirty="0" smtClean="0">
                <a:cs typeface="+mj-cs"/>
              </a:rPr>
            </a:br>
            <a:r>
              <a:rPr lang="he-IL" sz="1600" b="1" dirty="0" smtClean="0">
                <a:cs typeface="+mj-cs"/>
              </a:rPr>
              <a:t>זמן תיקון: נע בין שעות לחודשים.</a:t>
            </a:r>
            <a:br>
              <a:rPr lang="he-IL" sz="1600" b="1" dirty="0" smtClean="0">
                <a:cs typeface="+mj-cs"/>
              </a:rPr>
            </a:br>
            <a:r>
              <a:rPr lang="he-IL" sz="1600" b="1" dirty="0" smtClean="0">
                <a:cs typeface="+mj-cs"/>
              </a:rPr>
              <a:t>אנשי צוות: שניים</a:t>
            </a:r>
          </a:p>
          <a:p>
            <a:pPr marL="274320" indent="-274320" fontAlgn="auto">
              <a:spcAft>
                <a:spcPts val="0"/>
              </a:spcAft>
              <a:buClr>
                <a:schemeClr val="accent3">
                  <a:lumMod val="50000"/>
                </a:schemeClr>
              </a:buClr>
              <a:buFont typeface="Wingdings 2"/>
              <a:buChar char=""/>
              <a:defRPr/>
            </a:pPr>
            <a:r>
              <a:rPr lang="he-IL" sz="1600" b="1" u="sng" dirty="0" smtClean="0">
                <a:cs typeface="+mj-cs"/>
              </a:rPr>
              <a:t>אזל הדלק                                                                                                                            </a:t>
            </a:r>
            <a:r>
              <a:rPr lang="he-IL" sz="1600" b="1" dirty="0" smtClean="0">
                <a:cs typeface="+mj-cs"/>
              </a:rPr>
              <a:t>זמן תיקון: מספר שעות</a:t>
            </a:r>
          </a:p>
          <a:p>
            <a:pPr marL="274320" indent="-274320" fontAlgn="auto">
              <a:spcAft>
                <a:spcPts val="0"/>
              </a:spcAft>
              <a:buClr>
                <a:schemeClr val="accent3">
                  <a:lumMod val="50000"/>
                </a:schemeClr>
              </a:buClr>
              <a:buFont typeface="Wingdings 2"/>
              <a:buChar char=""/>
              <a:defRPr/>
            </a:pPr>
            <a:r>
              <a:rPr lang="he-IL" sz="1600" b="1" dirty="0" smtClean="0">
                <a:cs typeface="+mj-cs"/>
              </a:rPr>
              <a:t>אנשי צוות: שניים</a:t>
            </a:r>
          </a:p>
          <a:p>
            <a:pPr marL="274320" indent="-274320" fontAlgn="auto">
              <a:spcAft>
                <a:spcPts val="0"/>
              </a:spcAft>
              <a:buClr>
                <a:schemeClr val="accent3">
                  <a:lumMod val="50000"/>
                </a:schemeClr>
              </a:buClr>
              <a:buFont typeface="Wingdings 2"/>
              <a:buChar char=""/>
              <a:defRPr/>
            </a:pPr>
            <a:endParaRPr lang="he-IL" sz="1800" b="1" dirty="0" smtClean="0">
              <a:cs typeface="+mj-cs"/>
            </a:endParaRPr>
          </a:p>
          <a:p>
            <a:pPr marL="274320" indent="-274320" fontAlgn="auto">
              <a:spcAft>
                <a:spcPts val="0"/>
              </a:spcAft>
              <a:buClr>
                <a:schemeClr val="accent3">
                  <a:lumMod val="50000"/>
                </a:schemeClr>
              </a:buClr>
              <a:buFont typeface="Wingdings 2"/>
              <a:buChar char=""/>
              <a:defRPr/>
            </a:pPr>
            <a:endParaRPr lang="he-IL" sz="1800" b="1" u="sng" dirty="0" smtClean="0">
              <a:cs typeface="+mj-cs"/>
            </a:endParaRPr>
          </a:p>
        </p:txBody>
      </p:sp>
      <p:pic>
        <p:nvPicPr>
          <p:cNvPr id="4" name="Picture 2"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
                                          </p:val>
                                        </p:tav>
                                        <p:tav tm="100000">
                                          <p:val>
                                            <p:strVal val="#ppt_y"/>
                                          </p:val>
                                        </p:tav>
                                      </p:tavLst>
                                    </p:anim>
                                  </p:childTnLst>
                                </p:cTn>
                              </p:par>
                              <p:par>
                                <p:cTn id="59" presetID="39" presetClass="entr" presetSubtype="0" accel="10000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path path="rect">
            <a:fillToRect l="100000" t="100000"/>
          </a:path>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755650" y="332656"/>
            <a:ext cx="8229600" cy="936104"/>
          </a:xfrm>
        </p:spPr>
        <p:txBody>
          <a:bodyPr>
            <a:normAutofit/>
          </a:bodyPr>
          <a:lstStyle/>
          <a:p>
            <a:pPr algn="ctr" fontAlgn="auto">
              <a:spcAft>
                <a:spcPts val="0"/>
              </a:spcAft>
              <a:defRPr/>
            </a:pPr>
            <a:r>
              <a:rPr lang="he-IL"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Guttman-Toledo" pitchFamily="2" charset="-79"/>
                <a:cs typeface="NarkisTammyMF" pitchFamily="2" charset="-79"/>
              </a:rPr>
              <a:t>תדירות תיקון לוויינים בפלטפורמה</a:t>
            </a:r>
            <a:endParaRPr lang="he-IL"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Guttman-Toledo" pitchFamily="2" charset="-79"/>
              <a:cs typeface="NarkisTammyMF" pitchFamily="2" charset="-79"/>
            </a:endParaRPr>
          </a:p>
        </p:txBody>
      </p:sp>
      <p:pic>
        <p:nvPicPr>
          <p:cNvPr id="5" name="Picture 2"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35496" y="39787"/>
            <a:ext cx="2082800" cy="796925"/>
          </a:xfrm>
          <a:prstGeom prst="rect">
            <a:avLst/>
          </a:prstGeom>
          <a:noFill/>
          <a:ln w="9525">
            <a:noFill/>
            <a:miter lim="800000"/>
            <a:headEnd/>
            <a:tailEnd/>
          </a:ln>
        </p:spPr>
      </p:pic>
      <p:pic>
        <p:nvPicPr>
          <p:cNvPr id="4" name="Picture 3"/>
          <p:cNvPicPr>
            <a:picLocks noChangeAspect="1"/>
          </p:cNvPicPr>
          <p:nvPr/>
        </p:nvPicPr>
        <p:blipFill rotWithShape="1">
          <a:blip r:embed="rId4" cstate="print"/>
          <a:srcRect l="42650" t="9680" r="1701" b="18921"/>
          <a:stretch/>
        </p:blipFill>
        <p:spPr>
          <a:xfrm>
            <a:off x="1259706" y="1268760"/>
            <a:ext cx="6984702" cy="560094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path path="rect">
            <a:fillToRect l="100000" t="100000"/>
          </a:path>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332656"/>
            <a:ext cx="8229600" cy="1143000"/>
          </a:xfrm>
        </p:spPr>
        <p:txBody>
          <a:bodyPr>
            <a:normAutofit/>
          </a:bodyPr>
          <a:lstStyle/>
          <a:p>
            <a:pPr algn="ctr" fontAlgn="auto">
              <a:spcAft>
                <a:spcPts val="0"/>
              </a:spcAft>
              <a:defRPr/>
            </a:pPr>
            <a:r>
              <a:rPr lang="he-IL"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Guttman-Toledo" pitchFamily="2" charset="-79"/>
                <a:cs typeface="NarkisTammyMF" pitchFamily="2" charset="-79"/>
              </a:rPr>
              <a:t>תדירות תיקון לוויינים בפלטפורמה</a:t>
            </a:r>
            <a:endParaRPr lang="he-IL"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Guttman-Toledo" pitchFamily="2" charset="-79"/>
              <a:cs typeface="NarkisTammyMF" pitchFamily="2" charset="-79"/>
            </a:endParaRPr>
          </a:p>
        </p:txBody>
      </p:sp>
      <p:graphicFrame>
        <p:nvGraphicFramePr>
          <p:cNvPr id="5" name="תרשים 4"/>
          <p:cNvGraphicFramePr>
            <a:graphicFrameLocks/>
          </p:cNvGraphicFramePr>
          <p:nvPr/>
        </p:nvGraphicFramePr>
        <p:xfrm>
          <a:off x="-1153144" y="2132856"/>
          <a:ext cx="10297144"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411413" y="1700213"/>
            <a:ext cx="6337300" cy="369887"/>
          </a:xfrm>
          <a:prstGeom prst="rect">
            <a:avLst/>
          </a:prstGeom>
          <a:noFill/>
        </p:spPr>
        <p:txBody>
          <a:bodyPr rtlCol="1">
            <a:spAutoFit/>
          </a:bodyPr>
          <a:lstStyle/>
          <a:p>
            <a:pPr fontAlgn="auto">
              <a:spcBef>
                <a:spcPts val="0"/>
              </a:spcBef>
              <a:spcAft>
                <a:spcPts val="0"/>
              </a:spcAft>
              <a:defRPr/>
            </a:pPr>
            <a:r>
              <a:rPr lang="he-IL" dirty="0">
                <a:latin typeface="+mn-lt"/>
                <a:cs typeface="+mj-cs"/>
              </a:rPr>
              <a:t>גרף המתאר את הזמן בימים שתפקד כל לוויין כהלכה בטבלה הקודמת:</a:t>
            </a:r>
          </a:p>
        </p:txBody>
      </p:sp>
      <p:pic>
        <p:nvPicPr>
          <p:cNvPr id="9" name="Picture 3"/>
          <p:cNvPicPr>
            <a:picLocks noChangeAspect="1" noChangeArrowheads="1"/>
          </p:cNvPicPr>
          <p:nvPr/>
        </p:nvPicPr>
        <p:blipFill>
          <a:blip r:embed="rId4" cstate="print"/>
          <a:srcRect/>
          <a:stretch>
            <a:fillRect/>
          </a:stretch>
        </p:blipFill>
        <p:spPr bwMode="auto">
          <a:xfrm>
            <a:off x="2771775" y="6111875"/>
            <a:ext cx="4400550" cy="746125"/>
          </a:xfrm>
          <a:prstGeom prst="rect">
            <a:avLst/>
          </a:prstGeom>
          <a:noFill/>
          <a:ln w="9525">
            <a:noFill/>
            <a:miter lim="800000"/>
            <a:headEnd/>
            <a:tailEnd/>
          </a:ln>
        </p:spPr>
      </p:pic>
      <p:sp>
        <p:nvSpPr>
          <p:cNvPr id="10" name="TextBox 9"/>
          <p:cNvSpPr txBox="1"/>
          <p:nvPr/>
        </p:nvSpPr>
        <p:spPr>
          <a:xfrm>
            <a:off x="2195513" y="2133600"/>
            <a:ext cx="6264275" cy="368300"/>
          </a:xfrm>
          <a:prstGeom prst="rect">
            <a:avLst/>
          </a:prstGeom>
          <a:solidFill>
            <a:schemeClr val="accent3">
              <a:lumMod val="60000"/>
              <a:lumOff val="40000"/>
            </a:schemeClr>
          </a:solidFill>
        </p:spPr>
        <p:txBody>
          <a:bodyPr rtlCol="1">
            <a:spAutoFit/>
          </a:bodyPr>
          <a:lstStyle/>
          <a:p>
            <a:pPr fontAlgn="auto">
              <a:spcBef>
                <a:spcPts val="0"/>
              </a:spcBef>
              <a:spcAft>
                <a:spcPts val="0"/>
              </a:spcAft>
              <a:defRPr/>
            </a:pPr>
            <a:r>
              <a:rPr lang="he-IL" dirty="0">
                <a:latin typeface="+mn-lt"/>
                <a:cs typeface="+mj-cs"/>
              </a:rPr>
              <a:t>כבר כיום קיימים כ-10,000 לוויינים מקולקלים  בחלל .</a:t>
            </a:r>
          </a:p>
        </p:txBody>
      </p:sp>
      <p:pic>
        <p:nvPicPr>
          <p:cNvPr id="7" name="Picture 2" descr="http://c3.ort.org.il/InAttach/80c49e88-8549-4819-90fc-d8f808d92132/6d557560-cc93-4df4-a72e-9c709a957988.png"/>
          <p:cNvPicPr>
            <a:picLocks noChangeAspect="1" noChangeArrowheads="1"/>
          </p:cNvPicPr>
          <p:nvPr/>
        </p:nvPicPr>
        <p:blipFill>
          <a:blip r:embed="rId5"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par>
                          <p:cTn id="20" fill="hold">
                            <p:stCondLst>
                              <p:cond delay="1000"/>
                            </p:stCondLst>
                            <p:childTnLst>
                              <p:par>
                                <p:cTn id="21" presetID="54" presetClass="entr" presetSubtype="0" ac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05"/>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 calcmode="lin" valueType="num">
                                      <p:cBhvr>
                                        <p:cTn id="25" dur="500" fill="hold"/>
                                        <p:tgtEl>
                                          <p:spTgt spid="9"/>
                                        </p:tgtEl>
                                        <p:attrNameLst>
                                          <p:attrName>ppt_x</p:attrName>
                                        </p:attrNameLst>
                                      </p:cBhvr>
                                      <p:tavLst>
                                        <p:tav tm="0">
                                          <p:val>
                                            <p:strVal val="#ppt_x-.2"/>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ppt_w*0.05"/>
                                          </p:val>
                                        </p:tav>
                                        <p:tav tm="100000">
                                          <p:val>
                                            <p:strVal val="#ppt_w"/>
                                          </p:val>
                                        </p:tav>
                                      </p:tavLst>
                                    </p:anim>
                                    <p:anim calcmode="lin" valueType="num">
                                      <p:cBhvr>
                                        <p:cTn id="33" dur="500" fill="hold"/>
                                        <p:tgtEl>
                                          <p:spTgt spid="10"/>
                                        </p:tgtEl>
                                        <p:attrNameLst>
                                          <p:attrName>ppt_h</p:attrName>
                                        </p:attrNameLst>
                                      </p:cBhvr>
                                      <p:tavLst>
                                        <p:tav tm="0">
                                          <p:val>
                                            <p:strVal val="#ppt_h"/>
                                          </p:val>
                                        </p:tav>
                                        <p:tav tm="100000">
                                          <p:val>
                                            <p:strVal val="#ppt_h"/>
                                          </p:val>
                                        </p:tav>
                                      </p:tavLst>
                                    </p:anim>
                                    <p:anim calcmode="lin" valueType="num">
                                      <p:cBhvr>
                                        <p:cTn id="34" dur="500" fill="hold"/>
                                        <p:tgtEl>
                                          <p:spTgt spid="10"/>
                                        </p:tgtEl>
                                        <p:attrNameLst>
                                          <p:attrName>ppt_x</p:attrName>
                                        </p:attrNameLst>
                                      </p:cBhvr>
                                      <p:tavLst>
                                        <p:tav tm="0">
                                          <p:val>
                                            <p:strVal val="#ppt_x-.2"/>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1015663"/>
          </a:xfrm>
          <a:prstGeom prst="rect">
            <a:avLst/>
          </a:prstGeom>
          <a:noFill/>
        </p:spPr>
        <p:txBody>
          <a:bodyPr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he-IL" sz="6000" b="1" dirty="0">
                <a:ln/>
                <a:solidFill>
                  <a:schemeClr val="accent3"/>
                </a:solidFill>
                <a:latin typeface="Guttman-Toledo" pitchFamily="2" charset="-79"/>
                <a:cs typeface="NarkisTammyMF" pitchFamily="2" charset="-79"/>
              </a:rPr>
              <a:t>תפקיד הפלטפורמה</a:t>
            </a:r>
          </a:p>
        </p:txBody>
      </p:sp>
      <p:sp>
        <p:nvSpPr>
          <p:cNvPr id="114690" name="AutoShape 2" descr="data:image/jpeg;base64,/9j/4AAQSkZJRgABAQAAAQABAAD/2wCEAAkGBhQSERQUExQWFRUVFx0aGBgXGBgYGhccGBcaGBcYFxwaICYfIBsjGhwWHzEgIygpLCwsGiAxNTAqNScrLSkBCQoKDgwOGA8PGiwkHCQpLCkpKSksKSwsLCkpLCksLCwpKSwsLCwsLCwsLCksLCwsLCwsKSwsLCwsKSwsLCwsLP/AABEIAMwAzAMBIgACEQEDEQH/xAAcAAACAgMBAQAAAAAAAAAAAAAABgQFAQMHAgj/xABCEAACAQMDAgQDBgQDBwIHAAABAhEAAyEEEjEFQQYiUWETMnEHQlKBkaEjscHRFHLwFTNigpLh8aLCFkNTVGOy0//EABgBAAMBAQAAAAAAAAAAAAAAAAABAgME/8QAIREBAQACAgMAAgMAAAAAAAAAAAECESExAxJBUWETMnH/2gAMAwEAAhEDEQA/AOH0UUCmGaxQaKDFZrFFBM0UUUGKK9W7ZYgAEk8AZJ+gpr6T9l2vvgN8H4SfivMLYH5HzftRq0tlKiuraP7Ego3ajUscTFiyzf8ArubQP0qYv2Z9PtwCupun3u21/ZFJ/ernjypezjtFdtT7O+n99O49jeuk/UkACvdj7KdBe+RLg/y38/krCTT/AIqPZw+iuua/7GrIkrdvW4/F8Nx9DlDS11L7KNQmbdy3cHYGbZP6yv8A6qV8eQ9oSKxU/qXQ7+n/AN9adPQkeU/RuD+RqDUGKKKKAxRRRSAooooAooooAoFFApmDRQaKAKKKv/C3g+9rnhBtRT57hBKr7D8Tnso/OBmjWyU2l0rXGCW1LuxhVUEkn0AGTXRPDH2QtcIOqcqSRFm3Bf3Nx8qgHJjcfpT14f8ADOm0KRbUbjhmPmuXPYlfu/8ACuPWeaZ9J1Danl22weTEsY/kB6R+ta+sx7P1tUvTPCK6YRYsCwv41g3GxmS3njvJaMcGrFbRt4s3Nm7v8xaO4n8/rQ/VAxIQ7tvLMTmYEKDgCtfxJ8wHGC3f6LRl5dcLw8P1rudIdp3XrpBkgM8DPMLz+9VGrCWZhQq8FpY/rOat9TfyJn05M/rVVqypBAjPY8fQdvaieXYy8eunuxq1iAQScySIP+WJNe7lpWMFRPtg/vS/qNI2nXfaO6yMOD84YkA5HygggggwQOJkBg6LrrRXcxBVkm2x9VJVg3f0yB6U7xzEzLfFb79y4BuDFiQJkSCJ2gRBj17jnIrzd6o1sedAqzG4bds8wYb6jcsQf0rffdcbd31YYPuCI/Q1R6nrWmQsHcMw7KN39x37GiZUXGLMamzfJUK77uY2sDP4hMH69/SlHxX9munJlJssZyo8mDGV7ZkYjitzeK7zXGFnaitiAoO7nLc5449J7VHtdZYAKWLAGYJ/M5OSa21vtjuOb9Z8NXtMfOsqeHXKn8+30MVU12dtWrg8EEZVoIPqCOCKTvEPgtTNzTCD3tf/AMz/AO2sMvH+F7JNFemWMHBrzWJiiiigCiiigCiiimBRFEVeeEfC767ULbWQgzcePlWe3qx4A/saJNhO8EeCH1z7mlLCHzv3Y/gT/iiJP3fckA9t0fT0s2ltWlFtRhVHYd/qx7k5Petuk6Xa09pbaDZbQQqjv3kn6ySe5M1G1PUQAcge/wDIVtJriKmOual6UKLhUTgZPYfWt157a9xPcn+fpS7quvYhePb+tUeq6luJjBPMd+1Tcbav30Z9d1S2swR/f+1Qv9t49FHGaWTvIJCkgcn+teQj7d20xGTBMe9T6J/lq9u9eJP4v1+v8qqtRqmzEx+te+jdQu27ha0svtIym7aD8xg4GMGfWKu7Olgvd+HAuD+H5VEKxliqRHBOZBAxxVTHSLlckbo+nYMQCRuEcwSMH1mOf0nM171lnaNtq8tqSXYC2CpYmCyMJKGOQogwOM1MtadXfJnzDAG5uYTaGAlcxuGc1i7bAA3wMxiAx/qff+dPn4Jr6pbnhx7wBfUlxjAViB2wC5j9KormjXc2yNgJhiY4aJiIjimDq+pSzbNlADdOGJldi95jhmEiJkCT6UsLusuGmPZfQcAAg8e+PWrw39Tn6/E7QW2QM21SMy24bRK8/v8AvW649prS7gyuuBxkc+VRnGfmERFVqapDAlgwwBIOTzM/uKlDTEAnIiZLT2EgSo/QTnitENVp4YQZE8+00xWelb0FwOFJMQ3l7xzVALIRgBGxgCCDuG4DPEweOf7U0+EeoW5+G7ATiHAKnnE9uTg4yc9qKITPFvhH4kusC77HFyPX39/1rnjoQSCIIwQfXvXevEmkAYhYjB/ykzEH3zjg/pXOPF3QNw+KghwJcfiHr9RWOeG57RUuuCVRRRWCxRRRQBWaxRTDZYss7BVBZmIAAySSYAHvNd68K9GXp+mFsQbp811h+Lvn8K/KPoT3rn/2WdGG+5rHGLPltT3usPm/5EM/Vlp0LPcbaok+g9vvH0Ed+K6fFhx7VFvKVq+sNuMGff8At7dqj2OnXLnmbCtGT7nH69hWbuzaLayzcllUtJ9I4IAB9v1qbpTqrl62bLANcVkttAXaEwQuCFVRzGZqrwe9o9zoG5wgJFvJZwN7fkJEZxBjPPpUxtJasIyqN3mjzhWZpkIQAPLjsDU+xpbultXLSK3xeZZ1JYm3uCofVUUsT7kAzVT0+01vV2heDFtzbQbkDYFKqFDgPMkkE5MYWTUk8XdJfCQlq5uLbNuxl3YliIBAAEEliPmAE5qEnipZVAGQCZacgk94GeSM8fzcNP4t86gFlALFVLBSwBYbWLAR92CRIA9aUutdK3a1iLlu6X86qgMAOpYGR5YDnu3ofYTui/pfdE6ELto6hHMNBMHCqpYsCT5WO5FnbJHoOar9J4hW58Q2QAincS5MypLOdiAR5PQyNw8xIguHhrY6XLKkXntoFLkEKzB2aZI/ERjOVP51d7Rwbvxjd2oQFCm3aEMzyxBIBgkALIYAjGRUbtNVaVGNy4jcgY3rz5jOVYjEEgEmAhkzMUXiC7L7LF1XtgQbqggFs7ltESdo/EMnPbNOPiG6EtXLq2/ii27TaYOfKUi7wSQu4qIEwZjtSd1GwdTqQXFm1bRfIEthWb+GHCAjcWJJJG6ZxxJqsRVL0/wu73ApeFOA65AMj5pyq5Et2wYNbLHQ9Tbu/DuPbtMGAaY3BW5ZSqmViZiQKeNF0e3dtWNXoXYJaZluKSqA7RButtGSoMlYgge2aK4t3WWm1LD4htqVlbQBtkNuYhUILBrkeaZ+Ykciq2nTW/h7WsqWgS43ELbZUETMspmdvBwIPzYr0fAOvUAtZJDAYVlbuYDCRxziefqBcdSZ7aWlutprt1rS/wAE3YtkW1LD4YVVuIVjBLQScT2VLXjDVI9wpdS3uklEW0FMk7VbcAXjK9zHNG7ej4NGi8JWL+ma2C1rUKd3w23hl9AwYDAJjdBBG2l3qnQb+kYi6kgcNkgjHDLyQMkHI/emzwV4sssi/FCh7YYtcJVduZJUnzGREzzHGK0eJNUpuh/iLbS8q7lDO2/zEA+Ueh5njg8CnLSulHc6yHXbBjZG/duOMhVGFgsBzn+te134iCe2P61ceINPsdfhWwcf7wK0uSC0FRjCwd0cj8qrdVZUKLiskkgXLYJ8pIkMs5giZ9I9qonN/EvSfgXTA8jZH9RVRXRvEvTfiWmX7y5U+4/vXOa5spqtJdiiiipMVlaJq/8AAfTfj6+whEgNvYe1sb/6AU5N3Qda6B4ca3prWnBCC0gN5zwty55mn1M+Uey1s6lr1FsWtONttR5nIhrxJy59EECBW7qzoLZEmQxLkwVkqY49Tie5PIqv02k+LG5tyIwVxZQu5LTATADEkY2gxkmBk9t1GSt0uuYbymCFBBkggA9o59xx61Y9F8Stb1Cam5v1FwysH6QduIWMfKOKor7Kb02VKjIUPDSVkMSzEDdgnuATFW+g1JsaP+KHT4jkIkAF9wgkCJHPMRng4qbyIcNB4v099hevhdqOxtyd1xS+xQUVTO2ZEwTkcZnzrn04VmtoHZgSDdloVjJhmLBWYlfN25MVzm9Y+GN4V1IEzAUgsfKQDnODgcAGnTw9p2vaNE3pa2ypOV+TzOSpIJjzjuFYek1lcZFS7TOndWAaVtbWMM4IR95EhBuY7lUNteZPbAzO271D/EPei2qC6sb9ghQoUs9xhtY7QWw3JAAnkV3+D8yWFG51C3W+G8s2FLCI8pgAge8+1T9JcdjG2TcbcrFmdShtFCDxAJhvSQTiKn/DetB1FNPbuRvW24tfDwPiO7qCbe07oJMbhBA3Yiaz0i0oQu1tSRBu3DcBubiPuqVIAnyAgzjHpV11TRqSuxTvVYtAMtsGcs528LgGO4XsJqt1XTDY0qr5dyOjIQoYFwRsxgbCs4JxySTEz2b1f6gEuC2CzW3Cwzbd67gAvzARtC953HkEGlXrvhFxfEEqw3bQ91n37W+dCZKkmCB+8itt/qcljdZmZht8sDbAI8zR253DiKqrHjJk1N64bhay5IcE7goBVmeyrHapDG4yn371cmiq4XX6jTK6MWVWZSAGsfCVo3MsCSd20SIWCWJyZFBr/FOosvc+D5LTTFuYVQ2SwUfK5O1iUIAYnERVvpLD6ttmoYvdUqVUgL8ZANvmKz8NiOSJHeBXnxZYS9qRaTy3CgIZhId9hG04LHiJJJVh7mnxsuSGLtx7p37me5JDYY3IMmW74Bzk4A71tt2Pibdx87yZY7gIAOYkj8+PSven0O24oe6FC5VlEiWExLQMenczGQAdOoYKwRCVMHeS+6MkBFIAMflJkdhVpT20HwoDNInCxAPzLumYEQYJPEGtl64UNtwSV3b0DOjFmiMAiSQc48vfvVbYLKoBOBMLOBAgbTngng+1Wj6g3BttW/PbVmYJhRgsHUTjGSsDM/kAyeGeqG5prls2gpDDzCFLSZAct94mcj0+hqv6h0W4od8sPvKIkiSQ8AdpOfy7VGvEWkX4bszOYYsHUMNoIO0iZkntBAwTmmPw3rDcdt5JISZMwBgjmeMjHMSaDK18blHBgQY7wDH6qJ/IVzfr+k+HfYDg5H511Tq3Tfg3HIgIxwP1baPpP7+9InjHTYR/eP1rPyHj2VaKKIrFYro32N6aLmrviC1uyEWfxXXyf+hX/Wuc10r7Nht0d9vxXlH5JbJ/m9aeLH2yicrwd9HeFq4LzMrKiiUADlnI8ttBBE43SflEHOKzp9b1LWruthLKeZTdEIQpM7QRLhRHI/M+kDoxi4pbIE4JBI7+nGP5009G6sLem1F0kgD+IBzBAAjtO5s4HBPPNdPk45TCra6Fft2yfiqLu34agbW+bBRCJ82Qfx5MT81b+m79LfsvrLiq1q2XVGAuFQQDtCrlPLjc0+bABgk6PE3ie87lbdq2zOcXEt77rQSyqIB2lYOVz3xS3e6dqCxLrckgfMDkcCfX0/L86jm9hN1HXviaq7qS0yCLYbhpgFWKkbUB8wAyYUTzDZpOvKlptNsa4psBAVMq29SXdVgEDIIE5Jk5pV6Z4LvXRkFPNDEkTwCoAIwRGT9BiKvbWivItsNi5uIg8+RfK0RxBIwSOKjyS6Vh22dLLsO8IjKDgN8gC7iOYgfTtHAk9EtXA4FpyNsTbJIKt95VUGdpzmAIM1EXWNMYBwdwG0kicnvmT+g9KnabqCjd8QbpPzETGAJhu+AJ/KsfeNfQ4/8AxHZAL3Ssr5T/AMPOAD83YEiJkYxSJ4q8SG86QcSRgkhePMo5+Xn1JAxFVfUteZKQu3cSMRJPJxx7RUHRqu0s3f5O4ngzPoPY5iiWfEVnUaprrbUVjHyqMkkH5iB7jj/vNL1DRvbBnBYZXvgwZH1kfrVgbjDMkGO2JP8ASqvXagm5v77p9Yz+/euj4zMt3U3Lt2zAKkxO07SsCXIIIgAbiB2qMniM6rUgnYr7mewzkJmdyeedoYQhlpnjvUHVa4IhIaJQjByd3lIB7YJ5pcJYDcUPwz6qduYGD2Pb1qPH9p2nzxR1FtRtsjShNTcfaLgjbdgQFVl8pbsV49CKXT05Dp7l/ctxluKCsFjtYElpMEQYk7e/Imqqz1JrY2ozbCdwUkgSMbgJjd2kZq10iKyFrTHfiViS/qy8gsJaVMGD3BrQkU3pyAJAmBH5gesDtwfzqcuvdVUqNjgsUZfKwGxZO4RGZ4JwTUbXWNrsGQFMtKqV2sQoYZ8wCsCI7EVif4KliCQ5WBnDIIMehYEUyS30V52RnaWBVQSV3CR5AM5EADnHtTJ4V6wtsXbbKZIjiDKEyIPceneP0TZAwGgzkjIUz2I5n/tzU7U61fibkZSFA9fM0CSJ98z7HvSBk6trbd9Y3bSuVkdyOMTk9z6cUm+JdOTZcEcf+0/+KsLGo37i3zTmIlpJMj6H09a99dum7aB9UAgR6RU5Tgb5cvmiaIormaiuqfZzbH+zmJ/+6YH2/hWzNcrFdN+zq5u6feT0vzH+a0AP/wBTW/g/vE5dLbqushhsc4++JHsIIyIHet9vxLh0uSyXbbLwB8NnXy3CJhgOR+HPpmBc+YFRJDdie3mEcfp7fWrXRawrbZFUKrK250ALlGA3B8hZbYozAWMfMK6c4iDwx4rt6ZXJtm9ekKCCBKd9rRKmSecHGRUHrXjfUXSSSoB42qNwiY/iESWj7w5itun6OHQFpm4Zt7ViGLBSDHy3AAZloI5E5OLvg0hLjG1ei2QW2EF0WDu3WzAORPKmJ5rO67NN6J47sW7dtHF1wCzP8Qkyx4gpMgYAkY5it2v+0tXlLWmCL6kqWWSd20bcSpIkRyfyU7vh9hJUXGHo1tlYCfKxMlc881AdmSVLYB4lf5/rSsG3S36Kzm3dSHtXE3hkPB9CSME/mJx61q2LgMIYbRsMgtOCBPBGYJ5iMc1XdD8XOEHxQzWjC7wFTaZEC64BG1sjzAyfTNNljpp1CJPk2sGtXUIJtt8wW7IyNxUY7gRiuTLDVdOOe4qurdA0q2nuW/jKxBESn8Nivltuj+YFo5zmky7qv4m8AjcMiMDAHlxgYMD0rofUenNb8142y3wz8zi2wYP8Teu7DMYHBGeeJpMfSu4bcvxAoa4WBEjewZihOGM4/DjtWmGPLHJH1XT2+ELkErJBYDAII5+siKoL9sk4gzxHf/vVtql2OyB96nG5TggwcjswGSDwRVRq7EMcnysRuHGDGDxnFbIaL9lRtWBuAJY7gQYMQfSIINYtdTuK0C4VUHsxKjykYBkEgE9q3arSfwxdfdDGJgHdIOORxAnmoji3uEJuHJl4n81HlH60yStPrWUGL6twdl1EdWIxBLhhx9Pyr0775KWFtsRP8FnEg8kIScROFP7YqKio7GLZCQcfEllxz8uQO4jPtWs6UgboxOGWY57Hnn86NA4avoDPpLGttXTd32xbuATIuqYltxySAMGDicyKhdI6eXtgNg2tzXU3ld+NyMQYBaQ1sxxz3rR0bqd1WVrBPxJBe2ICajZGCOPjAE+7TIzzdarbqUOv0gCXbRB1Gn2yQBClh+JSIJxx9KXXZlLWqFcm2u1TlYk49QeImY+gq/6Lp0u3w7IWUu8eUQ7Kd7YERycDESIqN1LV6e4mnCEB/MXnhQ2QjH6iVPpVYt5vhbtx8rFVHByJJED15+o9apKxN34lzdbU22JhRgicyCcADaT2/nWvURt8vywYB7AnA/L+VedOrLukFt23MzG8TOPvFeB2BNe9db2pI4g9v9RSy6Dm9zk/U15rLHJ+tYrlbCuh/ZFd3NqLP4xbf/ocqT+j1zymn7M+q/A6lZJPluTbaePOIE/822qwuspSvTsuk6Jae9kN5H2lSRDwPiEbIBxMzxAETVb1fS/4XcAki2G+JJI3KWARcGDGCfeKubXQWF8lCDJVwfwNbMqRJOGQmeOK3ePrI/w1xhMtctgKQIkv8o9o3MfcD3rr9uUOf6C9eADAXWIghEClQygyWXngTCKfQ4xT14S+0RboSzcAS7EAQER4EzbJwpA+6cekcUpdIa0qo90i3bUttcWX2QxAlmHzOQBJyII5wKues6vQapQh1RBkMjuSyo20iAH5WCZBg4AyMDPLVEMnWOpINw322YT5HsqhjcXbnElcTwdpPrSR13r5Lq9s2rTpIKfCtuswAQx2LiJw057VaObrqLbgEqpVAzFkvbBgI7AHczbflB2gGY3CkDqPWDcuXCbfmLM0tO6ZJyDMNzjtx2omjtXfS/FOqB2WktuSpG1LQHlJlpVAoIJ5BBGfenTp3ii0uy3qNPe0l8IAGTyLk7jEkYPzbGxzHNIfh/8AiqzOwO1fMGAkAScSeASB+Yq+Xw5aR1W8WUkgbSCzAHvAIYDPcgD6UrNiWuj9K1C31C3Db1IAkOEQEZyHWTBnkQPcVs6j4H014EQbcrB+EQoMRtMREiMH6jIrmd3TXdPfX4JIEl1QrnEbi5ByCR83B7E05+FftCF/+G6MHEkkRHaAOPUQPp61nZZ0e/yttL4Hspb2MTcMEBnCyCdoDAAAbhHPPrVXrvs901m3duJYN95lUJOQQFKY7HJyKa9HqN7MVMrxIMiRyOcHjEDvUwio9qenB+qdCC2Phf4b/DXYlnaZae0TDDnPqQNo5pY1egWxd2XLbbdsgl9jEMIVjt3AQRu25+td78V9SsoEtXEFzcfl5Yx2WM+kk4ia5R4mtL8Us9tPMYC7bjlIIIcEdzIG1cQvatpdxFiss6H4gRNjXXJAUFwssyscbRPzQfMRgH1rZd6YttwGS2qk/KSXuFWgAKVYBm3HBBWfyrf07pepBLXUuW7MnZNv4fxPeMnfG4+bkAifRifoNvyAEndADFdy7ZU7yFMbdm/InO3tNMEbq/SW099rZCqpII2lmWCoIksN0gHg5ExXrS9cexqLOo829GBYiFNxfvq0YMj/AKvrNOHizpdkaT+Eys1p2TcPvBWIUksRkA7D/mPIAhS0ul36fUL/APRNtlGDAckYgZhsTMQ2c0S7Kpvinolu1rVa0J0+oUXrUAxDHKCJgKZMdhAqn0aF7OwT5H3CcKoYbWJM4ltgmD92nnoumN/pbASH0+82WyDtuLvZcccsIHtxmkRtKykAZ3iFAPO5VK/XzdvUVUFSemq5kAEjcGeMggL5f6ijr17bZYT90n9AKmdO1QE4gSI/JYAj3gmlvxdqfKy+rR+QJ/rFTneBCjRRRXM1Fe7N0qwZTBUgg+hBkH9a8UUB9F9E8QWnOk1G2d1gGVJDAgwykDBUEMDPqO3F/wCO9M1yxae3ybqcHB3gruP0n8ia4x9mvUxct3NI8SAXtyJwf94o4zO1h/zV3Xw9dnSW1cA7fKR7o20Y/FI/Wuq3cmSP0530fRMzr/inCWraEIpE4QlSwLSqDduXewLkyEHMStBqtEDDdPT4bdyFYkAd2uGd3aAec96l2OgC9qb924wLW8JaIaAAGifeSI7SGNa7GnW4whgwIALL9MARz6gZ5osJY9N6Por6Nb0tx9O4mLNxiUR+FdFLHayyQCrQZIIYGKU/HPhm7cm6bZW/bkXUABLruhLoZYDDIUtAJG0mCDV0zC1eS7JCqQB8M7dxxJQNiCSfKZ20y9B6s+r053rt1GmIYHILjB5InzBWVu0j6RGtK7cp0HVrltdRePluGxbt7ioBDBkLXDOd6qFMjvEgYps8GvcUM1xLzWm80QwaQpZSyzJ3qTcAI5HvU3qfRrZ6gw+Hbu/Fi7at3ASpvRsO6ZMbTJ5A2DnimLpjizbtlmDOFVN0QGKryB3IhhnIG7NMo96rwtb1NpAhCfFAZribX5HCT5ZMxuIPGKj+GPs3XTX2vu8nhEWVVVBUoGzkiM9j6Yq46VpfhG6fiR8Ry4VQYTdtEDcSe0wIEsYHFe7nUrxH8JbbwDJLlTIMQBtMHnnArPVqlwqheIHf9cn96qOq+JLVplRiRvJG6YA9TPaPUxFL/VNTq7jABlRZIYC2LrR652AD6E9jOYpVsaO4LtwW3GzJ2EK5PYF2KMBkEkwGBkA05j+StXfV9PfNq6631kEkbGRhs+aXbmSAexIjiK5zes3hc3PeZ2MgD4jqAAJEztIXkbdvbnNMKm8Fu21K2rXdghAuEqx2iYEmSP4hAM5BJAFRbtqGO8QBCtyVDHyCcdmIEDgGfaqSvuj6v+C9vcxNuLirJOUYSqjgEjEM3O0zIIq46HozqEW4UWJKLbUkBdvzM0fOwBABMjzMYHdV/wBqkG9aeEsJNshfh73e3CsQGMhGac5gD1pk8Ma0aZXLXEUG6QLbuOfkYDb5d5hWnvk8RTNF8QaBXutasWr911M7RhSThRcJjamZzMqpFaLHhV7Nu8t1QLt0KJt/IBa2kxOZLfWY/OmDxD42NsstvbKqjwSfMLh2wrDAOOT7VnoXUjqbIe7hry/KcAqpIhc4g7veR9KYROh6Y27G0fK+4mCcFpG1T+Hn9TSf4i6bHxjkDasEgGWABX6Y3DHJroGstpatGOFJMDufy96Wdbr7V07RBaAYI/19P1qyJ+4AIwBAMmD2IgYPMc0l+ItVuuR+H+Zpq6neW0hUHALEewmB/KkO7cLMWPJM1h5MjxjxRRRWSxRRRQErpfUXsXUu2/mRtw9D6g+xEgj0Jr6P8N+IV1OntvbJIaGiZPI3Bv8AiVue+J718zU3/Z/4s/w1w2rrEWLpyw5tPwtwe3AYdx9K18eWuL0mx3rRXk/xV1lENCyxGSA+B6xJ/al3wcyfH1GnumG3sMYHdSV/5TI9hXjVdUuaW4l6BcR5VzJIM85zB+VxjPvNTbo0928t4MUZlC7wVKsFJI2NwLgniRIPHcb2aTtr6r0prLktvZVBdXyGHrnu236ZI96ZfB2mtIjFCdx7sSWZW8wJPedxIPoBQdb5UR23SNytH+8QZkA43jEj+9J+h67/AIO8Q0Rbb+GCSTtuEm4h7FVjcD9fWo7iujb1ZQNTaJXCqTKjILQDPtHK1W9Tu3UQ37Ci6ZJAONpb5WAJgmeUxMmM1Yr1y1eIfzACVkGNpKSVcTkbSDgzGaj6jp1w2xbAt37TAAiTLRxwCGIMZOe9MkTw54hF1GU2rlq/bj4yupDBmwXWeVLAjHpHapf+zTJtIQJ85gKpGZBYiCJOffuIr30bpd8KA7bkXALEm6RmEuOMPtxk5Ga19Y6h8FTbt3Yd1ngsxJmYyCeOBnH5Ugrupa1NN/v23KV8qAM5cocsCTsAU8xHvM1jW67fbtuALbFWCqxU3IIkkKSAZA7A7TOa3afpFy98L4j4teYIwl92TLAwBLFPKPujJrbf6UEXam+2zMSXQIbhZ/MdjHCDEY9gDQC9rbzLcWwbu64u7cCVAGJK7hn7hLGCF2mc4qCelkIz33C7gPM1pgjJjcyD7haN6yJ++YJpmsdCNsNe1Nw7Qd4sgDbIgqLrkbrhkKY4n1rGtvPfV/iac/B2+Uhih82MhiB34btOMxS7Bc6l0u1cuve05+IAfiXWYeQGRu5kElgTIySSIgZq9T1LARmbZIJXJ2t9192DJAyDIIgZjDDrr93a1tlKqdsQATCncyksc+5mPpVS/hs6i4pJdVH3QRgdiMwpOeMfzqvUivqtYxvbrbXCQTEbhKnJ77smMccUxdBa5p2gsyiOCDNtiMC4pgEE4DDOROcUwaXw5prYIVVJ7mWb8twgTB961dW0gAItqZBwM7dveFJjM/TFPRIXiDrTBQJmTk+bPoI7f+KXrF3z7jyBz2Oe3tW+7piTtBiB8voJ7d4AHf6VT+JOprZtwvzMsKPaOfz5/Sll0Oy34k6lvcqDjvVLWWMmsVzVqKKKzSDFFFFAFFFFAdD+z/xyqgaTV7WtNARnJAWPlVm7Adm+7wccdGPQLJWLbXrRmRHKGZZWxDDvtM8kgia+dqe/BX2jNYC2dQSbQgK8S1seh/En7jt6V0YeT5UXF17pOhco+nvN8RFYNbvLCsu6SNo7FWVvyMV56n4b+Ky/EUsUMo6gwDPmVln5WHKggGeak9J1yOguI6kMJDKZU+sdj/2q40utVlBHB4/Xj8v7VpeCiBo/DCJuZHa2zQZUkiFG0KQYkbcCRIgETxVpp7QtjGBAkkCW9yRk/X9q9G8pPb+ta7iAyMGeAfb0qDb7WuDA7QTn0jP1/tUR/DthnW8Ui4pkMZBkevaM+lbNOpuIjSB5cQPLJ4jgmPoKmrbO2GYnHIAH+u1LoMLZVQSAM8ntxE+grXcvrJVYJ5gZPpPsK2LYUCCJHHmg49P/ADWw3YpBUjohJUu5aM7TAE9/X2/TmqDxJ0RSS197htgbt7MVtqxPzEyFWB5ZPGIyacGu+8Co16+DPp/r/U1UtFLa6H4VkWgAYA2bjuPn5BPBBEmK2X9MwB2oq+gxHsDHEVIa0iEkckklmJZjJnJNa792f9fqT61cJUay0w5AAwYEAY/YfQVD1WrwM/696162/cLmXAQdgd7nmJMQPX86WOv+I0sr5iSxGB3P5D+dVbqBs6/19LKkzJ/mfrXMeoa9rzl2OT+w9K99S6m99tzfkBwPpUOuTPP2XIKKKKg2axWaKAKxWaxQBRRRQBQDRRQF54b8YajRNNppUmWttJRveOx/4hBro/h/x7avOSj/AArjRus3T5WP/wCN8CfrB9jXHKK0w8lxKzb6n0et3CZn+a+x9KmfGBWP09vevmzovjjVaaAlwso+6/mA9h3H0Bp66V9sttgBqLTIfVIdf0MMPymtpnjknVjrmk1uNpwRgEcH/v7VIOp9TSFoPHmkufJqEE9mOw/o8fzq5t9ZDDykMPYhh+01XrvotmJtVWl9TVN/tE+v7Ef0rTd6ge+afoFxc1g9aj3dX2/eqDV+IEtjzOqf5mA/mRS11L7RNOv/AM3cfRAW/fj96NSdg7XdYoPM1R9W6+qgy4AHJJgfrXOeq/aY7SLKbR+JzJ/IDA/U0pa7qdy8ZuOW9u35Dis75ZOj0b/EPj3dK2c/8XYfQd6Sr+oZ2LMSSeSa10Vhllcu1SCiiipMVmgUUAUUUUBiis0UBiig0UAUUUUAUUUUAUUUUBmsq8cY+leaKAlL1O6OLlwfR2/vXl9fcbm45+rMf61orAo2AaKDRQQooooMUUUUAUUVmgMVmiigCiiigP/Z"/>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he-IL">
              <a:latin typeface="Book Antiqua" pitchFamily="18" charset="0"/>
              <a:cs typeface="David" pitchFamily="2" charset="-79"/>
            </a:endParaRPr>
          </a:p>
        </p:txBody>
      </p:sp>
      <p:sp>
        <p:nvSpPr>
          <p:cNvPr id="114691" name="AutoShape 5" descr="data:image/jpeg;base64,/9j/4AAQSkZJRgABAQAAAQABAAD/2wCEAAkGBhIRERUUEhMWFRUUFxgVFRQUFBUUFxcYFBQXGBcVFBQXHCYgGRojHBUcHy8gIycpLC4sFR8yNTAqNSYrLCkBCQoKDgwOGg8PGi4kHyUwKS0tLCkpLCwpLCwsLSwsLCwsLCwpNSovLC0sLCkpLCwsKSwsLCwsLCwsKSksLSksLP/AABEIALcBEwMBIgACEQEDEQH/xAAcAAEAAQUBAQAAAAAAAAAAAAAABwECBQYIBAP/xAA/EAACAQIEBAQDBQYFAwUAAAABAgADEQQSITEFBkFRBxMiYTJCcRQjUoGRQ2JyobHwJDNTY8FzgvGSorLC4f/EABoBAQADAQEBAAAAAAAAAAAAAAABAgQDBQb/xAAmEQEAAgICAQMEAwEAAAAAAAAAAQIDESExEgQiURNBcZFhgeEy/9oADAMBAAIRAxEAPwCcYiICfOoZc+00vxL5y+wYX0EefWulEaen8VUj8K/1IkxEzOoGB5l8Xhhcf5KUxVo0vRWINn8y+vlHY5BoQdyT2m+8t8yYfG0vMw9QOvUbOh/C6HVT9Zy0f7vub7knues9XC+K1sNUFWhUanUHzKdxf4XXZl02M2W9NGuO0bdY3lZGXJni/SxOWli8tCsdA9/uah9ifgb2P5GSTSbSY7Vms6lL6RAMSAiIgIiICIiAiIgIiICIiAiIgIiICIiAiIgIiICIiAiIgIJiWvsYHnx+Op0qT1KjBURSzMdAAouTOZubuZm4hiXrsCFPopISPRTB0H1PxH6+03vxm5wzN9hpNotmxJB3O6Uf/sfyEiu83enx6jylErvTbrmvrtly20t1zX/K0tiJrVCP7M3Lk7xQxOAtTqXr4cfs2PrT/pOf/idO1ppsSlqReNSl1Jy5zThsbS8zD1A4HxLs6Hs6biZbzBOT+GcUq4aqKtCo1OouzL27MNmU9jJi5M8X6VfLSxmWhVOgqbUXPTU/5bex07HpMGXBanMcwtEpQifMVRPpOAREQEREBERAREQEREBERAREQEREBERAREQEREBERATWOfOcV4fhGqb1W9FFD81Qjr7KNT9JszSAfF5Ma2LNSvSK0F9GHZTmp5TqSzD4ajW1BtoBOmOsWtqRolWqzsWZszMSzMdSWY3ZifzlHFiQCDY2uL2PYi/QylovPUUIiUkisREBB/v3+sSqITt0BPTYaneBt3J3iZicBZGvXw4/ZMfWn/Sc7D906fSTly7zfhsdTz4d834lOjoezodR9dvecwJSLEBQSSQFA1LMxACgdyTb6mZqtjWwNRFwz5K9Ik1sRTa5NUizUFPwtSp7EahmzHoJky4Ymfb2tt06KsvkW8k+MNKsVpY21KqTZao0ovp81/8ALP107GScla/0OoO4I9jMVqzWdSl9IiJAREQEREBERAREQEREBERAREQEREBERAREQE89fBoylWAZSLFWAII7EHeeiCIEUc2+C9J81TAsKL7mi9zSPU5TvT/mJE3FeEV8LUNLEUmpVPwtbX3Rhow9wZ1cUmP4zwHD4qkadektRD0YXt7q26n3E7489q8TzCNOVZSSXzZ4M1aV6mCJrJ/osQKq/wADnSp9DYyN6lMqSrAqymxVgQQRuCDqJupkrfpC2IidEES40yADbRr2PexsbfnPdwfAJULPWuKFEBq2W+ZsxslFLfPUPpHYBj0lZtERsenAn7LSGI2rVQwwosAaa/C+L11vulPTfM3SYgKbbG17X6bXtfvbWffiOPavUao4UFrAKosqKoASmg/CqgAf/s84Mildcz2kvNt5N8ScTw8hP86hfWi7app+xc/D/CdPpNSiTakWjUjp3lrnHD4+nnw7g2tnpt6aiE9HXp9dveZtHvOT8DjqlGoKlJ2p1F2dDYj2Pcex0kwcl+MSVLUsdlpVNAK40pOf3x+zP/t+kwZPT2rzHMJiUpxPlRq5he9xoQR1B63n1mdJERAT5NVtPrIm8ZfECphSuEwz5Krrnq1F+JEJsqL+Fm79tt4G/cV5yweFOWviaNNvwu4DafujWX8I5swmLJGHxFKqRuEcEj8t5yU1ySTqTqSdST3JOpnowWJq0ai1aTFKiHMrrowIHftpa21pA7CDS+Y3gGMathqFVhZqlJHYWtqygnTpMlJCIiAiIgIiICIiAiIgIiICUIvKxAt8sdprnNnIuEx4++p2qWstZDlqLbazdRrsb7zZZQiInXMDnTmzwwxeCu6jz6I/aU19Sj/cpC5/NbiacD1/mNZ12UE0TnDwowmLJqU/8PWOuemoyOf9ynsfqLH6zXj9TriyNIFwmEarUWnTXM9RgqjQXY9ydhbUnoAZ7+MYtAFw9F81GiSc4P8An1WFnrn93TKg6KPczK8Z5exHC6dQVaZFSqTTGIQXpLRI9Qp1PlqVDobgEKLfNNWmmsxedx0hVkINiCCNwRY/3rKQInWEKwBAl1pIWl1oAn1Sne36a6DXueg95KGz8m+IOK4eQgPm0P8ARc/CP9lj8J9tvpJr5b5xw+OTNRf1AXek3pqJf8S9vcaTnSlRJNgCSSAFAuWYmwUDrc6SZeUuShglwzPb7Q9bNVYG2VfJqWog/Miki/dtZg9VSlY3Ha9UiI1xLph+K8Uag1ELRqVBVfIWS1qd1uGqX6Ei2kwtfGYqnWTEVg5p+W4ahScWosdQav8Aq3AtmGik7HeYJvFe1ojfTb2ac3+JtT7Zj6legrMoApGwLE+RoaiqBfJrv0tebTzNznjFRgHLMVPpzZFsRf5bW9Omp3m1eHHKJoL9pqZC1WmnlBbnJTdQ5zEj4yTrbSyymPL9SNwvanj25+oYcHZgfobn9N5tXC+U1p0xiccGoYRSL5lIq1ze4o0KR9RLW1Y2sLzo4cPpA3FNL98i3/W0grx5q1Xx9Gmb+WtDMg6ZmcioQep0Ufn7zq5r+JePmI1XCYanSQCyGoTUawFrFVsonq5e8fa2dVxtFTTPxVaNwy+5Q6EDrY3kYUeHkzI4bhBPykkmwAFySdlUdSTG0uqMHilqKrowZXUMrDUEMLgj8p95heT+FthsHh6L/FTpIrW7gaj9ZmpKCIiAiIgIiICIiAiIgIiICIiAlLSsQPNisKtQMrqGVhZlYAgj3B3kX82eCyPepgT5bb+Q5vTPtTbemfY3ElmJatprO4HJ3EuFVsNU8uvTak4+Vxv3KHZh7ieWdS8b5foYxDTxFJaibjMNVPdSNVP0kRc1+DNejmqYImtTGvlMfvl/hbap/I/WbcfqYniyukbiXiUZCrFWBVlJDKwIKkbhlOoMqs1wrK9RPRSSfJALb9tLb99elpuPh5yacfWu4P2ekQahsRnbcUQf5t2GnWRe8UrMyRDavCrkzbGVl7/Z1I2B0NYjudl7DXrN8x5/xOGWx3qN1tYJbf8APaZSgABYWHQAaDToBPBxN/v6IB1C1W/QAf8AM8bLebz5S6w9FWt0HTc+/afFzffXvfX6gjtLGrgdZ8kxYY6SgjXmzh74HFJXWklWiS1lqXYEtqysPxW1BOh6bTduF+IeDqYdqrOKPkrmqU2+JFFtUUD1LrYWmQ4lw+nXptSqrmRxYjr7FT0YbiRXxHl/7NWNJ8zMLNRygAOpJGbOf0Ka63me0/QjiOHWI+p+UmcU55wuHzh2YlPishsCQGsXOl7EaSMucuPPxfF0qOGQMqm1EWGZ2Yeuo7fLTA/kLnW0xeJpV8W4ooFzZ2C3JINz6qlRm7drdZJHh2uBwaJhM9P7VSDI5amKTtmYtlUt8QBPQnYS2LL5d/pF666YnD+DLi2bErsM1qJ365TmsR7kXm28uchYbCMHANSqNqlS3p/gUaL9d5tIYSs0uS1RLoiAiIgIiICIiAiIgIiICIiAiIgIiICIiAlDKxA1jmjkPC49fvqdqgFlrJZai/8Ad8w9mvIb5r8M8XgbuB59EftaanMov+0p7jfcXE6LM+bpedceW1OkTG3MHLfA6uNrpRoi5bUuNVRAfVUY+3QdTYSfeG1MJgaKYaj6zT9Pl071KhY6kvbZmJuSxE+y8l4YVHqLTyGoQagpsaa1CNi6ra+502N9ZlMPw5Ka5aaKg7KAB+cZs1sk/EJiIhqmJx9fGV1oZa2FWnmat6lvUpsCq6jYE7EEEFTPTVRKQADu9gBmqNnbKDoA2lv697zIcX4VZmrqXzinkyBzkZQ2Y+jbP2beaZieJltB1mTx53K+/hlsRjM97NoN2Pw++Y7r9TcGZrhOGIQN32+kwfCeClxqSFscxGjNfdQeg95tdJgqKgvZRbUljp1JOpPvLcoeTHVjTpu6o1QorMET4mKi+RL/ADGaNzpzfgGwSGuWSpVQPSogff0i4sxYDVLa776GZPnXnxMHenSAeva5HSlocpY/jJ2X9Zz1VxD1WZ6jFnclnZjdmY7lusj/AL3B1ykPlfmHC1cRQQF0amQU8wX80qCcjOu7N77mZfm7hqPWx2IqPlWm6qEy3zE01cAdQSW6bETQOVMLTTEU6uIJSjSJqMQCSSouAo9zbWevjniFiMRWZ6QWkGqJVF1DvmpLlRmzem9hcgD9ZinBP1NU643+3aMnt3LojlVKowuH88k1fKXOW1a5F/V72tf6TNSFfDLxRxlTFJh8aRVWsSqVSqo6PlJAbLoym1u4MmhXvPSZ10REBERAREQEREBERAREQEREBERAREQEREBERAREQERLWa0ClQbSMOXcCauIxCVAFehVZaijYBiWRl/dKn+skTH8Vo0VzVaiU1/E7BR+pkV8w8fWlxzDV8Iy4hMTTWlXWi4a4vYE/KCAAR3se8rKYSSgAFhsNpqXO/PdPB2pCoqVG1znUoNvQmpZjsNLCWeIPO54fT9GU1XW1FSCbsSb1DbQ00A26sQJAGJxT1HZ3ZndySzsbsxPUn69JFq7jW9ES2zEVM4zAgqxLlsxe4v1bvffreY/EU13Fge+hJvLcLhnp0VDC12Y6G9idQrZdjpex6TOcOwgTTIXzBalrWJDa/dX00IsV2N7jWZJ9nTvEeTWle+ZT7qR/O/99p6+H8NQnU/y/nMjzLwnyVptYCoxcta5BV2BpEnqbn6ixBtaeY4VlpZ9VRxlLHQC42J6HrL1ybjcfdSa86l7OEc5UsFVD0KBrVEYZahfIgFvWuWxve9s2m2kkvlTxkpYhwlfDvRdtKZQ+ark7JewIYnQAi3vIy4ZwFSBsdBr7dCPYjaZbieBp4SgXqeklSKa3szMRpk6gC9y3Saa1+HNM/BOcsLi3qU6VQGrSJWpSuMyld7WNmAOl1uNDM2j3nI+GrvTZXRmR01V0JVlPdSJLXJPjRtS4h9BiVFht+2QbfxDTuBvNV/T2rG45V2mCJ56ONR1DIQysLqykEEHYgjefZWvM6V0REBERAREQEREBERAREQEREBERAREQEREChmB525pTh+EfEMMxWyol7Z3bRV9h1PsJnXMgzx25gWs2HoUzmWm9UuR/qIqgr72DwI44xxivjq7VsQ5qOT1+FR+Gmuyr7frPvwyk1NldLBkZXW6grmQhhmX5hcbSnDsHe02Th2CykHKGykMFOgJGouegv8A0kDDc/cfq4zHVHqrkKZaYp30TIoLqP8AvJP9ZhcLhi5sPz9vf9JvOB8KsVjqtSpTrU7F71GqZswdxmY5V3v0mx8Q8F6uGCVMLVNfKv3tKpZCx6tTI0+ik6dzItvXCYaLhkqUQ1gCtRCpRlLJY/CzdmBNwRrpK8K43iqTUqSHNZstMmmrMM5CutzvcG+XuAZfxnmzNUyYemtlAV2e7BmAs2QdB7nWZHlHzhUTEU6AcpUyerMKSErcu7/Ja9rzDbfhNr1j+3eNb1WW3VuFsKBo4hSAFdlYuEZVf4wr2sp6WM1LitOy0qNHy6lEFTYlsnpN8roD67976C8k7g3FKOOeqhykqQqoDdgB8TsLaDNfU72mB4xgaNCrVw9aj91lJTEUz5lRSVLg1VAuva1rbdDMeLzpEXtG/vr4/wB/DrbVtxCnM3iCtHA0ycNRGNqgqgCq6UkQ5RWW4vk/Cvt2Eh+piXZs7OzN+NiWb31O302n0xpU2Zb2NgOo9PRbaKNdhpvPPPpsMREbYZVUz6CfKXKZsiVWycp88YnhzfdNmpE3eg5ORr7lT8je407yc+UOfcNj0+6OWqBd6Dmzr3I/Gv7w/lObBPXwukxqBlqGj5frNcE3pKDbOMupYnQKPiJt3nHLhraN9SmJdYKbysh/lPxpAbysYCKd7U8QQC4Gw+0qul+pZdNdtJKuGx61FDoQyMAVZSGVgeqkHUTDas14lZ64gRKhERAREQEREBERAREQEREBERAREQKNIo8cOW81CliaaAeVVPmkD5aoC5zbswW5MliefG4ZaiFHUMrAqysLqQRqCO0Dm/hWD2mzYPB7af37DrNqr+FQRr4atlTpTqgvlHZagNyB0BmRp+HgyAPiHBzKSaQCXVSGKXNyLkb72kDN8p8I8jDgMPUxzt7E2sD9BPvzJQZsLiFp/G1Goq9dShsLdztMlS2l2USRyfwjh3pBsdhp2IFiD2PtNxwfL9c8PxGJpmplo5QgVmykZwa7ZNmAX/ntJcxnIOAq1TVbDrmY3a2ZQx7uoNiZnqOERUCKihQLBQAAB2A7SJiJ7S574HjcVh65xGHZc7KwYNs4fXXobGzD3l/A6eMqVjUqLVvRcNUqlSl2d9LVF2Y31BuCCdhJePIGDzEqjIDclEchNey9PymdwHD6dFAlNAqjYD36k9SZztiiY0tFtS5l52ohMbWAoPhxe/luCtz8zovRSdQBtMEJ1dx7lvDYyl5eIpLUUbX0KnujDVT9JDHN3g1Xw96mDJxFPfyzbzlG+nSoPpZvrNeG0UrFPhznmdo4lRKuhBIIIKmxBBBBGliDqD9Z9MNRLsqKuZmNlA6nt/52AvNlZUfXBYVqrhFsCQTdjYKF1Z2booGpP/JE9ePxaZRSo3FJTmLEWetUA/znX5R0VPlF+pMpi8SlNDQokMDY1qw/asDcInaipGn4iMx0tPBeWr7uZSrM9yrzriuHN9w16ZN3oPfy291/A2vxD2uJgYl7Vi0akdI8o+IeG4iLU2yVQAWoPbOPdTs6+4m1AzkalVZGVlJVlIZWUkMpGxUjaTj4T8443Gq6YhM6UtBivhLN/psuzMBqWH56zBlw+HMdLRKSYiJnSREQEREBERAREQEREBERAREQEREClpW0RAWiIgIiIFLStoiAljqLS+IGp82eH2E4gL1Uy1flr07K49idnHs0iLmfkHF8MpOVTzUe4fFUxfLS0+78sa0w27NrcC2gvfomfKst5aLzUchA3HsZeDJ55v8AB/DYq74b/DVjrdR905/fpjb+JbfQyG+YuVcVgHy4mkUBPpqD1U2/hqf8Gxm/HmrZXTGAystIma5U5Xq8QxC0aWmgapUI0ppfVj3vsB1nabRWNyh6OTOT6vEa/loMtNCDWrW0QfhHdz0HTczozhHCqeGpJRoqFpoLKo/mT3J3vPNy/wAApYOgtCgmVF/9TMfidz1YnUn/AImZnmZck5J/hciInMIiICIiAiIgIiICIiAiIgIiICIiAiIgIiICIiAiIgIiICIiAnkx+CSspSqiujCxVwGU/UGIgRbzL4Hhmz4GoKd96NW7IoJFzTbcW19J09xN85W5Uo8PoClRF+tRzbNUf8bn+g2A0iJab2tGpkbAJWIlQiIgf//Z"/>
          <p:cNvSpPr>
            <a:spLocks noChangeAspect="1" noChangeArrowheads="1"/>
          </p:cNvSpPr>
          <p:nvPr/>
        </p:nvSpPr>
        <p:spPr bwMode="auto">
          <a:xfrm>
            <a:off x="9075738" y="7938"/>
            <a:ext cx="304800" cy="304800"/>
          </a:xfrm>
          <a:prstGeom prst="rect">
            <a:avLst/>
          </a:prstGeom>
          <a:noFill/>
          <a:ln w="9525">
            <a:noFill/>
            <a:miter lim="800000"/>
            <a:headEnd/>
            <a:tailEnd/>
          </a:ln>
        </p:spPr>
        <p:txBody>
          <a:bodyPr/>
          <a:lstStyle/>
          <a:p>
            <a:endParaRPr lang="he-IL">
              <a:latin typeface="Book Antiqua" pitchFamily="18" charset="0"/>
              <a:cs typeface="David" pitchFamily="2" charset="-79"/>
            </a:endParaRPr>
          </a:p>
        </p:txBody>
      </p:sp>
      <p:sp>
        <p:nvSpPr>
          <p:cNvPr id="114692" name="AutoShape 7" descr="data:image/jpeg;base64,/9j/4AAQSkZJRgABAQAAAQABAAD/2wCEAAkGBhIRERUUEhMWFRUUFxgVFRQUFBUUFxcYFBQXGBcVFBQXHCYgGRojHBUcHy8gIycpLC4sFR8yNTAqNSYrLCkBCQoKDgwOGg8PGi4kHyUwKS0tLCkpLCwpLCwsLSwsLCwsLCwpNSovLC0sLCkpLCwsKSwsLCwsLCwsKSksLSksLP/AABEIALcBEwMBIgACEQEDEQH/xAAcAAEAAQUBAQAAAAAAAAAAAAAABwECBQYIBAP/xAA/EAACAQIEBAQDBQYFAwUAAAABAgADEQQSITEFBkFRBxMiYTJCcRQjUoGRQ2JyobHwJDNTY8FzgvGSorLC4f/EABoBAQADAQEBAAAAAAAAAAAAAAABAgQDBQb/xAAmEQEAAgICAQMEAwEAAAAAAAAAAQIDESExEgQiURNBcZFhgeEy/9oADAMBAAIRAxEAPwCcYiICfOoZc+00vxL5y+wYX0EefWulEaen8VUj8K/1IkxEzOoGB5l8Xhhcf5KUxVo0vRWINn8y+vlHY5BoQdyT2m+8t8yYfG0vMw9QOvUbOh/C6HVT9Zy0f7vub7knues9XC+K1sNUFWhUanUHzKdxf4XXZl02M2W9NGuO0bdY3lZGXJni/SxOWli8tCsdA9/uah9ifgb2P5GSTSbSY7Vms6lL6RAMSAiIgIiICIiAiIgIiICIiAiIgIiICIiAiIgIiICIiAiIgIJiWvsYHnx+Op0qT1KjBURSzMdAAouTOZubuZm4hiXrsCFPopISPRTB0H1PxH6+03vxm5wzN9hpNotmxJB3O6Uf/sfyEiu83enx6jylErvTbrmvrtly20t1zX/K0tiJrVCP7M3Lk7xQxOAtTqXr4cfs2PrT/pOf/idO1ppsSlqReNSl1Jy5zThsbS8zD1A4HxLs6Hs6biZbzBOT+GcUq4aqKtCo1OouzL27MNmU9jJi5M8X6VfLSxmWhVOgqbUXPTU/5bex07HpMGXBanMcwtEpQifMVRPpOAREQEREBERAREQEREBERAREQEREBERAREQEREBERATWOfOcV4fhGqb1W9FFD81Qjr7KNT9JszSAfF5Ma2LNSvSK0F9GHZTmp5TqSzD4ajW1BtoBOmOsWtqRolWqzsWZszMSzMdSWY3ZifzlHFiQCDY2uL2PYi/QylovPUUIiUkisREBB/v3+sSqITt0BPTYaneBt3J3iZicBZGvXw4/ZMfWn/Sc7D906fSTly7zfhsdTz4d834lOjoezodR9dvecwJSLEBQSSQFA1LMxACgdyTb6mZqtjWwNRFwz5K9Ik1sRTa5NUizUFPwtSp7EahmzHoJky4Ymfb2tt06KsvkW8k+MNKsVpY21KqTZao0ovp81/8ALP107GScla/0OoO4I9jMVqzWdSl9IiJAREQEREBERAREQEREBERAREQEREBERAREQE89fBoylWAZSLFWAII7EHeeiCIEUc2+C9J81TAsKL7mi9zSPU5TvT/mJE3FeEV8LUNLEUmpVPwtbX3Rhow9wZ1cUmP4zwHD4qkadektRD0YXt7q26n3E7489q8TzCNOVZSSXzZ4M1aV6mCJrJ/osQKq/wADnSp9DYyN6lMqSrAqymxVgQQRuCDqJupkrfpC2IidEES40yADbRr2PexsbfnPdwfAJULPWuKFEBq2W+ZsxslFLfPUPpHYBj0lZtERsenAn7LSGI2rVQwwosAaa/C+L11vulPTfM3SYgKbbG17X6bXtfvbWffiOPavUao4UFrAKosqKoASmg/CqgAf/s84Mildcz2kvNt5N8ScTw8hP86hfWi7app+xc/D/CdPpNSiTakWjUjp3lrnHD4+nnw7g2tnpt6aiE9HXp9dveZtHvOT8DjqlGoKlJ2p1F2dDYj2Pcex0kwcl+MSVLUsdlpVNAK40pOf3x+zP/t+kwZPT2rzHMJiUpxPlRq5he9xoQR1B63n1mdJERAT5NVtPrIm8ZfECphSuEwz5Krrnq1F+JEJsqL+Fm79tt4G/cV5yweFOWviaNNvwu4DafujWX8I5swmLJGHxFKqRuEcEj8t5yU1ySTqTqSdST3JOpnowWJq0ai1aTFKiHMrrowIHftpa21pA7CDS+Y3gGMathqFVhZqlJHYWtqygnTpMlJCIiAiIgIiICIiAiIgIiICUIvKxAt8sdprnNnIuEx4++p2qWstZDlqLbazdRrsb7zZZQiInXMDnTmzwwxeCu6jz6I/aU19Sj/cpC5/NbiacD1/mNZ12UE0TnDwowmLJqU/8PWOuemoyOf9ynsfqLH6zXj9TriyNIFwmEarUWnTXM9RgqjQXY9ydhbUnoAZ7+MYtAFw9F81GiSc4P8An1WFnrn93TKg6KPczK8Z5exHC6dQVaZFSqTTGIQXpLRI9Qp1PlqVDobgEKLfNNWmmsxedx0hVkINiCCNwRY/3rKQInWEKwBAl1pIWl1oAn1Sne36a6DXueg95KGz8m+IOK4eQgPm0P8ARc/CP9lj8J9tvpJr5b5xw+OTNRf1AXek3pqJf8S9vcaTnSlRJNgCSSAFAuWYmwUDrc6SZeUuShglwzPb7Q9bNVYG2VfJqWog/Miki/dtZg9VSlY3Ha9UiI1xLph+K8Uag1ELRqVBVfIWS1qd1uGqX6Ei2kwtfGYqnWTEVg5p+W4ahScWosdQav8Aq3AtmGik7HeYJvFe1ojfTb2ac3+JtT7Zj6legrMoApGwLE+RoaiqBfJrv0tebTzNznjFRgHLMVPpzZFsRf5bW9Omp3m1eHHKJoL9pqZC1WmnlBbnJTdQ5zEj4yTrbSyymPL9SNwvanj25+oYcHZgfobn9N5tXC+U1p0xiccGoYRSL5lIq1ze4o0KR9RLW1Y2sLzo4cPpA3FNL98i3/W0grx5q1Xx9Gmb+WtDMg6ZmcioQep0Ufn7zq5r+JePmI1XCYanSQCyGoTUawFrFVsonq5e8fa2dVxtFTTPxVaNwy+5Q6EDrY3kYUeHkzI4bhBPykkmwAFySdlUdSTG0uqMHilqKrowZXUMrDUEMLgj8p95heT+FthsHh6L/FTpIrW7gaj9ZmpKCIiAiIgIiICIiAiIgIiICIiAlLSsQPNisKtQMrqGVhZlYAgj3B3kX82eCyPepgT5bb+Q5vTPtTbemfY3ElmJatprO4HJ3EuFVsNU8uvTak4+Vxv3KHZh7ieWdS8b5foYxDTxFJaibjMNVPdSNVP0kRc1+DNejmqYImtTGvlMfvl/hbap/I/WbcfqYniyukbiXiUZCrFWBVlJDKwIKkbhlOoMqs1wrK9RPRSSfJALb9tLb99elpuPh5yacfWu4P2ekQahsRnbcUQf5t2GnWRe8UrMyRDavCrkzbGVl7/Z1I2B0NYjudl7DXrN8x5/xOGWx3qN1tYJbf8APaZSgABYWHQAaDToBPBxN/v6IB1C1W/QAf8AM8bLebz5S6w9FWt0HTc+/afFzffXvfX6gjtLGrgdZ8kxYY6SgjXmzh74HFJXWklWiS1lqXYEtqysPxW1BOh6bTduF+IeDqYdqrOKPkrmqU2+JFFtUUD1LrYWmQ4lw+nXptSqrmRxYjr7FT0YbiRXxHl/7NWNJ8zMLNRygAOpJGbOf0Ka63me0/QjiOHWI+p+UmcU55wuHzh2YlPishsCQGsXOl7EaSMucuPPxfF0qOGQMqm1EWGZ2Yeuo7fLTA/kLnW0xeJpV8W4ooFzZ2C3JINz6qlRm7drdZJHh2uBwaJhM9P7VSDI5amKTtmYtlUt8QBPQnYS2LL5d/pF666YnD+DLi2bErsM1qJ365TmsR7kXm28uchYbCMHANSqNqlS3p/gUaL9d5tIYSs0uS1RLoiAiIgIiICIiAiIgIiICIiAiIgIiICIiAlDKxA1jmjkPC49fvqdqgFlrJZai/8Ad8w9mvIb5r8M8XgbuB59EftaanMov+0p7jfcXE6LM+bpedceW1OkTG3MHLfA6uNrpRoi5bUuNVRAfVUY+3QdTYSfeG1MJgaKYaj6zT9Pl071KhY6kvbZmJuSxE+y8l4YVHqLTyGoQagpsaa1CNi6ra+502N9ZlMPw5Ka5aaKg7KAB+cZs1sk/EJiIhqmJx9fGV1oZa2FWnmat6lvUpsCq6jYE7EEEFTPTVRKQADu9gBmqNnbKDoA2lv697zIcX4VZmrqXzinkyBzkZQ2Y+jbP2beaZieJltB1mTx53K+/hlsRjM97NoN2Pw++Y7r9TcGZrhOGIQN32+kwfCeClxqSFscxGjNfdQeg95tdJgqKgvZRbUljp1JOpPvLcoeTHVjTpu6o1QorMET4mKi+RL/ADGaNzpzfgGwSGuWSpVQPSogff0i4sxYDVLa776GZPnXnxMHenSAeva5HSlocpY/jJ2X9Zz1VxD1WZ6jFnclnZjdmY7lusj/AL3B1ykPlfmHC1cRQQF0amQU8wX80qCcjOu7N77mZfm7hqPWx2IqPlWm6qEy3zE01cAdQSW6bETQOVMLTTEU6uIJSjSJqMQCSSouAo9zbWevjniFiMRWZ6QWkGqJVF1DvmpLlRmzem9hcgD9ZinBP1NU643+3aMnt3LojlVKowuH88k1fKXOW1a5F/V72tf6TNSFfDLxRxlTFJh8aRVWsSqVSqo6PlJAbLoym1u4MmhXvPSZ10REBERAREQEREBERAREQEREBERAREQEREBERAREQERLWa0ClQbSMOXcCauIxCVAFehVZaijYBiWRl/dKn+skTH8Vo0VzVaiU1/E7BR+pkV8w8fWlxzDV8Iy4hMTTWlXWi4a4vYE/KCAAR3se8rKYSSgAFhsNpqXO/PdPB2pCoqVG1znUoNvQmpZjsNLCWeIPO54fT9GU1XW1FSCbsSb1DbQ00A26sQJAGJxT1HZ3ZndySzsbsxPUn69JFq7jW9ES2zEVM4zAgqxLlsxe4v1bvffreY/EU13Fge+hJvLcLhnp0VDC12Y6G9idQrZdjpex6TOcOwgTTIXzBalrWJDa/dX00IsV2N7jWZJ9nTvEeTWle+ZT7qR/O/99p6+H8NQnU/y/nMjzLwnyVptYCoxcta5BV2BpEnqbn6ixBtaeY4VlpZ9VRxlLHQC42J6HrL1ybjcfdSa86l7OEc5UsFVD0KBrVEYZahfIgFvWuWxve9s2m2kkvlTxkpYhwlfDvRdtKZQ+ark7JewIYnQAi3vIy4ZwFSBsdBr7dCPYjaZbieBp4SgXqeklSKa3szMRpk6gC9y3Saa1+HNM/BOcsLi3qU6VQGrSJWpSuMyld7WNmAOl1uNDM2j3nI+GrvTZXRmR01V0JVlPdSJLXJPjRtS4h9BiVFht+2QbfxDTuBvNV/T2rG45V2mCJ56ONR1DIQysLqykEEHYgjefZWvM6V0REBERAREQEREBERAREQEREBERAREQEREChmB525pTh+EfEMMxWyol7Z3bRV9h1PsJnXMgzx25gWs2HoUzmWm9UuR/qIqgr72DwI44xxivjq7VsQ5qOT1+FR+Gmuyr7frPvwyk1NldLBkZXW6grmQhhmX5hcbSnDsHe02Th2CykHKGykMFOgJGouegv8A0kDDc/cfq4zHVHqrkKZaYp30TIoLqP8AvJP9ZhcLhi5sPz9vf9JvOB8KsVjqtSpTrU7F71GqZswdxmY5V3v0mx8Q8F6uGCVMLVNfKv3tKpZCx6tTI0+ik6dzItvXCYaLhkqUQ1gCtRCpRlLJY/CzdmBNwRrpK8K43iqTUqSHNZstMmmrMM5CutzvcG+XuAZfxnmzNUyYemtlAV2e7BmAs2QdB7nWZHlHzhUTEU6AcpUyerMKSErcu7/Ja9rzDbfhNr1j+3eNb1WW3VuFsKBo4hSAFdlYuEZVf4wr2sp6WM1LitOy0qNHy6lEFTYlsnpN8roD67976C8k7g3FKOOeqhykqQqoDdgB8TsLaDNfU72mB4xgaNCrVw9aj91lJTEUz5lRSVLg1VAuva1rbdDMeLzpEXtG/vr4/wB/DrbVtxCnM3iCtHA0ycNRGNqgqgCq6UkQ5RWW4vk/Cvt2Eh+piXZs7OzN+NiWb31O302n0xpU2Zb2NgOo9PRbaKNdhpvPPPpsMREbYZVUz6CfKXKZsiVWycp88YnhzfdNmpE3eg5ORr7lT8je407yc+UOfcNj0+6OWqBd6Dmzr3I/Gv7w/lObBPXwukxqBlqGj5frNcE3pKDbOMupYnQKPiJt3nHLhraN9SmJdYKbysh/lPxpAbysYCKd7U8QQC4Gw+0qul+pZdNdtJKuGx61FDoQyMAVZSGVgeqkHUTDas14lZ64gRKhERAREQEREBERAREQEREBERAREQKNIo8cOW81CliaaAeVVPmkD5aoC5zbswW5MliefG4ZaiFHUMrAqysLqQRqCO0Dm/hWD2mzYPB7af37DrNqr+FQRr4atlTpTqgvlHZagNyB0BmRp+HgyAPiHBzKSaQCXVSGKXNyLkb72kDN8p8I8jDgMPUxzt7E2sD9BPvzJQZsLiFp/G1Goq9dShsLdztMlS2l2USRyfwjh3pBsdhp2IFiD2PtNxwfL9c8PxGJpmplo5QgVmykZwa7ZNmAX/ntJcxnIOAq1TVbDrmY3a2ZQx7uoNiZnqOERUCKihQLBQAAB2A7SJiJ7S574HjcVh65xGHZc7KwYNs4fXXobGzD3l/A6eMqVjUqLVvRcNUqlSl2d9LVF2Y31BuCCdhJePIGDzEqjIDclEchNey9PymdwHD6dFAlNAqjYD36k9SZztiiY0tFtS5l52ohMbWAoPhxe/luCtz8zovRSdQBtMEJ1dx7lvDYyl5eIpLUUbX0KnujDVT9JDHN3g1Xw96mDJxFPfyzbzlG+nSoPpZvrNeG0UrFPhznmdo4lRKuhBIIIKmxBBBBGliDqD9Z9MNRLsqKuZmNlA6nt/52AvNlZUfXBYVqrhFsCQTdjYKF1Z2booGpP/JE9ePxaZRSo3FJTmLEWetUA/znX5R0VPlF+pMpi8SlNDQokMDY1qw/asDcInaipGn4iMx0tPBeWr7uZSrM9yrzriuHN9w16ZN3oPfy291/A2vxD2uJgYl7Vi0akdI8o+IeG4iLU2yVQAWoPbOPdTs6+4m1AzkalVZGVlJVlIZWUkMpGxUjaTj4T8443Gq6YhM6UtBivhLN/psuzMBqWH56zBlw+HMdLRKSYiJnSREQEREBERAREQEREBERAREQEREClpW0RAWiIgIiIFLStoiAljqLS+IGp82eH2E4gL1Uy1flr07K49idnHs0iLmfkHF8MpOVTzUe4fFUxfLS0+78sa0w27NrcC2gvfomfKst5aLzUchA3HsZeDJ55v8AB/DYq74b/DVjrdR905/fpjb+JbfQyG+YuVcVgHy4mkUBPpqD1U2/hqf8Gxm/HmrZXTGAystIma5U5Xq8QxC0aWmgapUI0ppfVj3vsB1nabRWNyh6OTOT6vEa/loMtNCDWrW0QfhHdz0HTczozhHCqeGpJRoqFpoLKo/mT3J3vPNy/wAApYOgtCgmVF/9TMfidz1YnUn/AImZnmZck5J/hciInMIiICIiAiIgIiICIiAiIgIiICIiAiIgIiICIiAiIgIiICIiAnkx+CSspSqiujCxVwGU/UGIgRbzL4Hhmz4GoKd96NW7IoJFzTbcW19J09xN85W5Uo8PoClRF+tRzbNUf8bn+g2A0iJab2tGpkbAJWIlQiIgf//Z"/>
          <p:cNvSpPr>
            <a:spLocks noChangeAspect="1" noChangeArrowheads="1"/>
          </p:cNvSpPr>
          <p:nvPr/>
        </p:nvSpPr>
        <p:spPr bwMode="auto">
          <a:xfrm>
            <a:off x="9228138" y="160338"/>
            <a:ext cx="304800" cy="304800"/>
          </a:xfrm>
          <a:prstGeom prst="rect">
            <a:avLst/>
          </a:prstGeom>
          <a:noFill/>
          <a:ln w="9525">
            <a:noFill/>
            <a:miter lim="800000"/>
            <a:headEnd/>
            <a:tailEnd/>
          </a:ln>
        </p:spPr>
        <p:txBody>
          <a:bodyPr/>
          <a:lstStyle/>
          <a:p>
            <a:endParaRPr lang="he-IL">
              <a:latin typeface="Book Antiqua" pitchFamily="18" charset="0"/>
              <a:cs typeface="David" pitchFamily="2" charset="-79"/>
            </a:endParaRPr>
          </a:p>
        </p:txBody>
      </p:sp>
      <p:sp>
        <p:nvSpPr>
          <p:cNvPr id="9" name="TextBox 8"/>
          <p:cNvSpPr txBox="1"/>
          <p:nvPr/>
        </p:nvSpPr>
        <p:spPr>
          <a:xfrm>
            <a:off x="611188" y="1503363"/>
            <a:ext cx="7816850" cy="4800600"/>
          </a:xfrm>
          <a:prstGeom prst="rect">
            <a:avLst/>
          </a:prstGeom>
          <a:noFill/>
        </p:spPr>
        <p:txBody>
          <a:bodyPr rtlCol="1">
            <a:spAutoFit/>
          </a:bodyPr>
          <a:lstStyle/>
          <a:p>
            <a:pPr fontAlgn="auto">
              <a:spcBef>
                <a:spcPts val="0"/>
              </a:spcBef>
              <a:spcAft>
                <a:spcPts val="0"/>
              </a:spcAft>
              <a:defRPr/>
            </a:pPr>
            <a:r>
              <a:rPr lang="he-IL" dirty="0">
                <a:solidFill>
                  <a:srgbClr val="FFFFFF"/>
                </a:solidFill>
                <a:latin typeface="Arial" pitchFamily="34" charset="0"/>
                <a:cs typeface="Arial" pitchFamily="34" charset="0"/>
              </a:rPr>
              <a:t>למה צריך לבנות את הפלטפורמה?</a:t>
            </a:r>
          </a:p>
          <a:p>
            <a:pPr fontAlgn="auto">
              <a:spcBef>
                <a:spcPts val="0"/>
              </a:spcBef>
              <a:spcAft>
                <a:spcPts val="0"/>
              </a:spcAft>
              <a:defRPr/>
            </a:pPr>
            <a:endParaRPr lang="he-IL" dirty="0">
              <a:solidFill>
                <a:srgbClr val="FFFFFF"/>
              </a:solidFill>
              <a:latin typeface="Arial" pitchFamily="34" charset="0"/>
              <a:cs typeface="Arial" pitchFamily="34" charset="0"/>
            </a:endParaRPr>
          </a:p>
          <a:p>
            <a:pPr marL="342900" indent="-342900" fontAlgn="auto">
              <a:spcBef>
                <a:spcPts val="0"/>
              </a:spcBef>
              <a:spcAft>
                <a:spcPts val="0"/>
              </a:spcAft>
              <a:buFont typeface="+mj-lt"/>
              <a:buAutoNum type="arabicPeriod"/>
              <a:defRPr/>
            </a:pPr>
            <a:r>
              <a:rPr lang="he-IL" dirty="0">
                <a:solidFill>
                  <a:srgbClr val="FFFFFF"/>
                </a:solidFill>
                <a:latin typeface="Arial" pitchFamily="34" charset="0"/>
                <a:cs typeface="Arial" pitchFamily="34" charset="0"/>
              </a:rPr>
              <a:t>כיום לא מתקנים לוויינים. לוויין ושליחתו לחלל עולה מיליוני דולרים. אם לוויין מתקלקל הוא נשאר בחלל כפסולת חלל ותופס מסלול שיכל להיות בו לוויין תקין אחר.</a:t>
            </a:r>
          </a:p>
          <a:p>
            <a:pPr marL="342900" indent="-342900" fontAlgn="auto">
              <a:spcBef>
                <a:spcPts val="0"/>
              </a:spcBef>
              <a:spcAft>
                <a:spcPts val="0"/>
              </a:spcAft>
              <a:buFont typeface="+mj-lt"/>
              <a:buAutoNum type="arabicPeriod"/>
              <a:defRPr/>
            </a:pPr>
            <a:endParaRPr lang="he-IL" dirty="0">
              <a:solidFill>
                <a:srgbClr val="FFFFFF"/>
              </a:solidFill>
              <a:latin typeface="Arial" pitchFamily="34" charset="0"/>
              <a:cs typeface="Arial" pitchFamily="34" charset="0"/>
            </a:endParaRPr>
          </a:p>
          <a:p>
            <a:pPr marL="342900" indent="-342900" fontAlgn="auto">
              <a:spcBef>
                <a:spcPts val="0"/>
              </a:spcBef>
              <a:spcAft>
                <a:spcPts val="0"/>
              </a:spcAft>
              <a:buFont typeface="+mj-lt"/>
              <a:buAutoNum type="arabicPeriod"/>
              <a:defRPr/>
            </a:pPr>
            <a:r>
              <a:rPr lang="he-IL" dirty="0">
                <a:solidFill>
                  <a:srgbClr val="FFFFFF"/>
                </a:solidFill>
                <a:latin typeface="Arial" pitchFamily="34" charset="0"/>
                <a:cs typeface="Arial" pitchFamily="34" charset="0"/>
              </a:rPr>
              <a:t>כיום יש בחלל אלפי לוויינים. יש צורך ומשקל ללוויינים בחיינו ולכן יש לתקנם.</a:t>
            </a:r>
          </a:p>
          <a:p>
            <a:pPr marL="342900" indent="-342900" fontAlgn="auto">
              <a:spcBef>
                <a:spcPts val="0"/>
              </a:spcBef>
              <a:spcAft>
                <a:spcPts val="0"/>
              </a:spcAft>
              <a:buFont typeface="+mj-lt"/>
              <a:buAutoNum type="arabicPeriod"/>
              <a:defRPr/>
            </a:pPr>
            <a:endParaRPr lang="he-IL" dirty="0">
              <a:solidFill>
                <a:srgbClr val="FFFFFF"/>
              </a:solidFill>
              <a:latin typeface="Arial" pitchFamily="34" charset="0"/>
              <a:cs typeface="Arial" pitchFamily="34" charset="0"/>
            </a:endParaRPr>
          </a:p>
          <a:p>
            <a:pPr marL="342900" indent="-342900" fontAlgn="auto">
              <a:spcBef>
                <a:spcPts val="0"/>
              </a:spcBef>
              <a:spcAft>
                <a:spcPts val="0"/>
              </a:spcAft>
              <a:buFont typeface="+mj-lt"/>
              <a:buAutoNum type="arabicPeriod"/>
              <a:defRPr/>
            </a:pPr>
            <a:r>
              <a:rPr lang="he-IL" dirty="0">
                <a:solidFill>
                  <a:srgbClr val="FFFFFF"/>
                </a:solidFill>
                <a:latin typeface="Arial" pitchFamily="34" charset="0"/>
                <a:cs typeface="Arial" pitchFamily="34" charset="0"/>
              </a:rPr>
              <a:t> חיסכון בדלק וכסף.</a:t>
            </a:r>
          </a:p>
          <a:p>
            <a:pPr marL="342900" indent="-342900" fontAlgn="auto">
              <a:spcBef>
                <a:spcPts val="0"/>
              </a:spcBef>
              <a:spcAft>
                <a:spcPts val="0"/>
              </a:spcAft>
              <a:buFont typeface="+mj-lt"/>
              <a:buAutoNum type="arabicPeriod"/>
              <a:defRPr/>
            </a:pPr>
            <a:endParaRPr lang="he-IL" dirty="0">
              <a:solidFill>
                <a:srgbClr val="FFFFFF"/>
              </a:solidFill>
              <a:latin typeface="Arial" pitchFamily="34" charset="0"/>
              <a:cs typeface="Arial" pitchFamily="34" charset="0"/>
            </a:endParaRPr>
          </a:p>
          <a:p>
            <a:pPr marL="342900" indent="-342900" fontAlgn="auto">
              <a:spcBef>
                <a:spcPts val="0"/>
              </a:spcBef>
              <a:spcAft>
                <a:spcPts val="0"/>
              </a:spcAft>
              <a:buFont typeface="+mj-lt"/>
              <a:buAutoNum type="arabicPeriod"/>
              <a:defRPr/>
            </a:pPr>
            <a:r>
              <a:rPr lang="he-IL" dirty="0">
                <a:solidFill>
                  <a:srgbClr val="FFFFFF"/>
                </a:solidFill>
                <a:latin typeface="Arial" pitchFamily="34" charset="0"/>
                <a:cs typeface="Arial" pitchFamily="34" charset="0"/>
              </a:rPr>
              <a:t>בעבר היו משימות של מעבורות שבהן הביאו לוויין מקולקל, שתוקן בכדור הארץ והוחזר למסלולו אך הפסיקו לבצעם. </a:t>
            </a:r>
          </a:p>
          <a:p>
            <a:pPr marL="342900" indent="-342900" fontAlgn="auto">
              <a:spcBef>
                <a:spcPts val="0"/>
              </a:spcBef>
              <a:spcAft>
                <a:spcPts val="0"/>
              </a:spcAft>
              <a:defRPr/>
            </a:pPr>
            <a:r>
              <a:rPr lang="he-IL" dirty="0">
                <a:solidFill>
                  <a:srgbClr val="FFFFFF"/>
                </a:solidFill>
                <a:latin typeface="Arial" pitchFamily="34" charset="0"/>
                <a:cs typeface="Arial" pitchFamily="34" charset="0"/>
              </a:rPr>
              <a:t>     הפלטפורמה היא מענה למשימות אלה.</a:t>
            </a:r>
          </a:p>
          <a:p>
            <a:pPr marL="342900" indent="-342900" fontAlgn="auto">
              <a:spcBef>
                <a:spcPts val="0"/>
              </a:spcBef>
              <a:spcAft>
                <a:spcPts val="0"/>
              </a:spcAft>
              <a:defRPr/>
            </a:pPr>
            <a:endParaRPr lang="he-IL" dirty="0">
              <a:solidFill>
                <a:srgbClr val="FFFFFF"/>
              </a:solidFill>
              <a:latin typeface="Arial" pitchFamily="34" charset="0"/>
              <a:cs typeface="Arial" pitchFamily="34" charset="0"/>
            </a:endParaRPr>
          </a:p>
          <a:p>
            <a:pPr marL="342900" indent="-342900" fontAlgn="auto">
              <a:spcBef>
                <a:spcPts val="0"/>
              </a:spcBef>
              <a:spcAft>
                <a:spcPts val="0"/>
              </a:spcAft>
              <a:defRPr/>
            </a:pPr>
            <a:r>
              <a:rPr lang="he-IL" dirty="0">
                <a:solidFill>
                  <a:srgbClr val="FFFFFF"/>
                </a:solidFill>
                <a:latin typeface="Arial" pitchFamily="34" charset="0"/>
                <a:cs typeface="Arial" pitchFamily="34" charset="0"/>
              </a:rPr>
              <a:t>5.  לוויינים מתקלקלים בדרך כלל בתחילת חייהם או בסוף חייהם.                                                אם הוא יתקלקל בתחילת חייו ולא יתוקן לא יספיקו לנצל אותו כלל.</a:t>
            </a:r>
          </a:p>
          <a:p>
            <a:pPr fontAlgn="auto">
              <a:spcBef>
                <a:spcPts val="0"/>
              </a:spcBef>
              <a:spcAft>
                <a:spcPts val="0"/>
              </a:spcAft>
              <a:defRPr/>
            </a:pPr>
            <a:endParaRPr lang="he-IL" dirty="0">
              <a:solidFill>
                <a:srgbClr val="FFFFFF"/>
              </a:solidFill>
              <a:latin typeface="Arial" pitchFamily="34" charset="0"/>
              <a:cs typeface="Arial" pitchFamily="34" charset="0"/>
            </a:endParaRPr>
          </a:p>
          <a:p>
            <a:pPr fontAlgn="auto">
              <a:spcBef>
                <a:spcPts val="0"/>
              </a:spcBef>
              <a:spcAft>
                <a:spcPts val="0"/>
              </a:spcAft>
              <a:defRPr/>
            </a:pPr>
            <a:endParaRPr lang="he-IL" dirty="0">
              <a:solidFill>
                <a:srgbClr val="FFFFFF"/>
              </a:solidFill>
              <a:latin typeface="Arial" pitchFamily="34" charset="0"/>
              <a:cs typeface="Arial" pitchFamily="34" charset="0"/>
            </a:endParaRPr>
          </a:p>
        </p:txBody>
      </p:sp>
      <p:pic>
        <p:nvPicPr>
          <p:cNvPr id="114694" name="Picture 2" descr="http://c3.ort.org.il/InAttach/80c49e88-8549-4819-90fc-d8f808d92132/6d557560-cc93-4df4-a72e-9c709a957988.png"/>
          <p:cNvPicPr>
            <a:picLocks noChangeAspect="1" noChangeArrowheads="1"/>
          </p:cNvPicPr>
          <p:nvPr/>
        </p:nvPicPr>
        <p:blipFill>
          <a:blip r:embed="rId4" cstate="print"/>
          <a:srcRect/>
          <a:stretch>
            <a:fillRect/>
          </a:stretch>
        </p:blipFill>
        <p:spPr bwMode="auto">
          <a:xfrm>
            <a:off x="179388" y="260350"/>
            <a:ext cx="1433512" cy="54927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99"/>
            </a:gs>
            <a:gs pos="50000">
              <a:srgbClr val="FFFFCC"/>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146434" name="Picture 2" descr="http://muntr.org/v4/wp-content/uploads/2011/10/the-future.jpg"/>
          <p:cNvPicPr>
            <a:picLocks noChangeAspect="1" noChangeArrowheads="1"/>
          </p:cNvPicPr>
          <p:nvPr/>
        </p:nvPicPr>
        <p:blipFill>
          <a:blip r:embed="rId2" cstate="print"/>
          <a:srcRect/>
          <a:stretch>
            <a:fillRect/>
          </a:stretch>
        </p:blipFill>
        <p:spPr bwMode="auto">
          <a:xfrm>
            <a:off x="0" y="-2043113"/>
            <a:ext cx="9144000" cy="7302501"/>
          </a:xfrm>
          <a:prstGeom prst="rect">
            <a:avLst/>
          </a:prstGeom>
          <a:noFill/>
          <a:ln w="9525">
            <a:noFill/>
            <a:miter lim="800000"/>
            <a:headEnd/>
            <a:tailEnd/>
          </a:ln>
        </p:spPr>
      </p:pic>
      <p:sp>
        <p:nvSpPr>
          <p:cNvPr id="2" name="כותרת 1"/>
          <p:cNvSpPr>
            <a:spLocks noGrp="1"/>
          </p:cNvSpPr>
          <p:nvPr>
            <p:ph type="title"/>
          </p:nvPr>
        </p:nvSpPr>
        <p:spPr>
          <a:xfrm>
            <a:off x="684213" y="2924175"/>
            <a:ext cx="8229600" cy="1143000"/>
          </a:xfrm>
        </p:spPr>
        <p:txBody>
          <a:bodyPr/>
          <a:lstStyle/>
          <a:p>
            <a:r>
              <a:rPr lang="he-IL" sz="4800" smtClean="0">
                <a:ea typeface="NarkisTammyMF"/>
                <a:cs typeface="NarkisTammyMF"/>
              </a:rPr>
              <a:t>עתיד הפלטפורמה</a:t>
            </a:r>
          </a:p>
        </p:txBody>
      </p:sp>
      <p:sp>
        <p:nvSpPr>
          <p:cNvPr id="3" name="מציין מיקום תוכן 2"/>
          <p:cNvSpPr>
            <a:spLocks noGrp="1"/>
          </p:cNvSpPr>
          <p:nvPr>
            <p:ph idx="1"/>
          </p:nvPr>
        </p:nvSpPr>
        <p:spPr>
          <a:xfrm>
            <a:off x="539750" y="3860801"/>
            <a:ext cx="8229600" cy="2736552"/>
          </a:xfrm>
        </p:spPr>
        <p:txBody>
          <a:bodyPr/>
          <a:lstStyle/>
          <a:p>
            <a:pPr marL="0" indent="0">
              <a:buFont typeface="Arial" charset="0"/>
              <a:buNone/>
            </a:pPr>
            <a:r>
              <a:rPr lang="he-IL" sz="1800" dirty="0" smtClean="0"/>
              <a:t>קיימת האפשרות שבעתיד לוויינים שישוגרו למסלול סביב כדור הארץ, יתוכנתו לפרק זמן מוקצב שבו יעבדו ואחר כך ישנו את מסלולם לכיוון האטמוספרה ששם ישרפו ולא יהפכו לפסולת חלל (מאין השמדה עצמית).</a:t>
            </a:r>
          </a:p>
          <a:p>
            <a:pPr marL="0" indent="0">
              <a:buFont typeface="Arial" charset="0"/>
              <a:buNone/>
            </a:pPr>
            <a:r>
              <a:rPr lang="he-IL" sz="1800" dirty="0" smtClean="0"/>
              <a:t>אם דבר זה יקרה נוכל להטיס את הפלטפורמה למאדים כדי לתקן שם לוויינים כי במאדים יש אטמוספרה דלה יותר אשר לא מספיקה בכדי לשרוף לווין בשלמותו.(לדעתנו מאדים הוא בין הכוכבים שיחקרו הכי הרבה).</a:t>
            </a:r>
          </a:p>
          <a:p>
            <a:pPr marL="0" indent="0">
              <a:buFont typeface="Arial" charset="0"/>
              <a:buNone/>
            </a:pPr>
            <a:r>
              <a:rPr lang="he-IL" sz="1800" dirty="0" smtClean="0"/>
              <a:t>הפלטפורמה </a:t>
            </a:r>
            <a:r>
              <a:rPr lang="he-IL" sz="1800" dirty="0"/>
              <a:t>מתוכננת להמריא בעתיד ולא מיד לאחר התכנון וכך כל הטכנולוגיות המתקדמות שלוקחות חלק בפלטפורמה תפתחו יותר ויקבלו אישור סופי.</a:t>
            </a:r>
          </a:p>
          <a:p>
            <a:pPr marL="0" indent="0">
              <a:buFont typeface="Arial" charset="0"/>
              <a:buNone/>
            </a:pPr>
            <a:endParaRPr lang="he-IL" sz="1800" dirty="0" smtClean="0"/>
          </a:p>
        </p:txBody>
      </p:sp>
      <p:pic>
        <p:nvPicPr>
          <p:cNvPr id="5" name="Picture 2"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35496" y="39787"/>
            <a:ext cx="2082800" cy="796925"/>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8" presetClass="entr" presetSubtype="0" accel="5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0" end="0"/>
                                            </p:txEl>
                                          </p:spTgt>
                                        </p:tgtEl>
                                      </p:cBhvr>
                                    </p:animEffect>
                                  </p:childTnLst>
                                </p:cTn>
                              </p:par>
                            </p:childTnLst>
                          </p:cTn>
                        </p:par>
                        <p:par>
                          <p:cTn id="18" fill="hold">
                            <p:stCondLst>
                              <p:cond delay="3000"/>
                            </p:stCondLst>
                            <p:childTnLst>
                              <p:par>
                                <p:cTn id="19" presetID="48" presetClass="entr" presetSubtype="0" accel="5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1" end="1"/>
                                            </p:txEl>
                                          </p:spTgt>
                                        </p:tgtEl>
                                      </p:cBhvr>
                                    </p:animEffect>
                                  </p:childTnLst>
                                </p:cTn>
                              </p:par>
                            </p:childTnLst>
                          </p:cTn>
                        </p:par>
                        <p:par>
                          <p:cTn id="25" fill="hold">
                            <p:stCondLst>
                              <p:cond delay="4000"/>
                            </p:stCondLst>
                            <p:childTnLst>
                              <p:par>
                                <p:cTn id="26" presetID="48" presetClass="entr" presetSubtype="0" accel="5000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987824" y="427311"/>
            <a:ext cx="3312368" cy="769441"/>
          </a:xfrm>
          <a:prstGeom prst="rect">
            <a:avLst/>
          </a:prstGeom>
          <a:noFill/>
          <a:effectLst>
            <a:glow rad="101600">
              <a:schemeClr val="accent2">
                <a:satMod val="175000"/>
                <a:alpha val="40000"/>
              </a:schemeClr>
            </a:glow>
            <a:softEdge rad="12700"/>
          </a:effectLst>
        </p:spPr>
        <p:txBody>
          <a:bodyPr wrap="square" rtlCol="1">
            <a:spAutoFit/>
          </a:bodyPr>
          <a:lstStyle/>
          <a:p>
            <a:pPr fontAlgn="auto">
              <a:spcBef>
                <a:spcPts val="0"/>
              </a:spcBef>
              <a:spcAft>
                <a:spcPts val="0"/>
              </a:spcAft>
              <a:defRPr/>
            </a:pPr>
            <a:r>
              <a:rPr lang="he-IL" sz="4400" dirty="0">
                <a:solidFill>
                  <a:prstClr val="black"/>
                </a:solidFill>
                <a:effectLst>
                  <a:glow rad="228600">
                    <a:schemeClr val="accent6">
                      <a:satMod val="175000"/>
                      <a:alpha val="40000"/>
                    </a:schemeClr>
                  </a:glow>
                </a:effectLst>
                <a:latin typeface="Guttman-Toledo" pitchFamily="2" charset="-79"/>
                <a:cs typeface="NarkisTammyMF" pitchFamily="2" charset="-79"/>
              </a:rPr>
              <a:t>ביבליוגרפיה</a:t>
            </a:r>
          </a:p>
        </p:txBody>
      </p:sp>
      <p:pic>
        <p:nvPicPr>
          <p:cNvPr id="147459"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107504" y="70992"/>
            <a:ext cx="2082800" cy="798512"/>
          </a:xfrm>
          <a:prstGeom prst="rect">
            <a:avLst/>
          </a:prstGeom>
          <a:noFill/>
          <a:ln w="9525">
            <a:noFill/>
            <a:miter lim="800000"/>
            <a:headEnd/>
            <a:tailEnd/>
          </a:ln>
        </p:spPr>
      </p:pic>
      <p:sp>
        <p:nvSpPr>
          <p:cNvPr id="12" name="TextBox 11"/>
          <p:cNvSpPr txBox="1"/>
          <p:nvPr/>
        </p:nvSpPr>
        <p:spPr>
          <a:xfrm>
            <a:off x="1259632" y="1340768"/>
            <a:ext cx="7560840" cy="4247317"/>
          </a:xfrm>
          <a:prstGeom prst="rect">
            <a:avLst/>
          </a:prstGeom>
          <a:noFill/>
        </p:spPr>
        <p:txBody>
          <a:bodyPr wrap="square" rtlCol="1">
            <a:spAutoFit/>
          </a:bodyPr>
          <a:lstStyle/>
          <a:p>
            <a:pPr marL="341313" indent="-341313" algn="l" rtl="0">
              <a:lnSpc>
                <a:spcPct val="150000"/>
              </a:lnSpc>
              <a:buFont typeface="Arial" pitchFamily="34" charset="0"/>
              <a:buChar char="•"/>
            </a:pPr>
            <a:r>
              <a:rPr lang="en-US" b="1" dirty="0" smtClean="0"/>
              <a:t>http://www.nasa.gov/mission_pages/station/main/index.html</a:t>
            </a:r>
          </a:p>
          <a:p>
            <a:pPr marL="341313" lvl="0" indent="-341313" algn="l" rtl="0">
              <a:lnSpc>
                <a:spcPct val="150000"/>
              </a:lnSpc>
              <a:buFont typeface="Arial" pitchFamily="34" charset="0"/>
              <a:buChar char="•"/>
            </a:pPr>
            <a:r>
              <a:rPr lang="en-US" b="1" dirty="0" smtClean="0"/>
              <a:t>http://www.space.com</a:t>
            </a:r>
            <a:r>
              <a:rPr lang="he-IL" b="1" dirty="0" smtClean="0"/>
              <a:t>/</a:t>
            </a:r>
          </a:p>
          <a:p>
            <a:pPr marL="341313" indent="-341313" algn="l" rtl="0">
              <a:lnSpc>
                <a:spcPct val="150000"/>
              </a:lnSpc>
              <a:buFont typeface="Arial" pitchFamily="34" charset="0"/>
              <a:buChar char="•"/>
            </a:pPr>
            <a:r>
              <a:rPr lang="en-US" b="1" dirty="0" smtClean="0">
                <a:solidFill>
                  <a:srgbClr val="000000"/>
                </a:solidFill>
                <a:latin typeface="Gill Sans MT" pitchFamily="34" charset="0"/>
              </a:rPr>
              <a:t>http://davidson.weizmann.ac.il/online/maagarmada/astrophysics</a:t>
            </a:r>
          </a:p>
          <a:p>
            <a:pPr marL="341313" lvl="0" indent="-341313" algn="l" rtl="0">
              <a:lnSpc>
                <a:spcPct val="150000"/>
              </a:lnSpc>
              <a:buFont typeface="Arial" pitchFamily="34" charset="0"/>
              <a:buChar char="•"/>
            </a:pPr>
            <a:r>
              <a:rPr lang="en-US" b="1" dirty="0" smtClean="0"/>
              <a:t>http://www.esa.int/esaCP</a:t>
            </a:r>
            <a:r>
              <a:rPr lang="he-IL" b="1" dirty="0" smtClean="0"/>
              <a:t>/</a:t>
            </a:r>
          </a:p>
          <a:p>
            <a:pPr marL="341313" lvl="0" indent="-341313" algn="l" rtl="0">
              <a:lnSpc>
                <a:spcPct val="150000"/>
              </a:lnSpc>
              <a:buFont typeface="Arial" pitchFamily="34" charset="0"/>
              <a:buChar char="•"/>
            </a:pPr>
            <a:r>
              <a:rPr lang="en-US" b="1" dirty="0" smtClean="0"/>
              <a:t>http://www.amsat.org/amsat-new/index.php</a:t>
            </a:r>
          </a:p>
          <a:p>
            <a:pPr marL="341313" indent="-341313" algn="l" rtl="0">
              <a:lnSpc>
                <a:spcPct val="150000"/>
              </a:lnSpc>
              <a:buFont typeface="Arial" pitchFamily="34" charset="0"/>
              <a:buChar char="•"/>
            </a:pPr>
            <a:r>
              <a:rPr lang="en-US" b="1" dirty="0" smtClean="0"/>
              <a:t>http://www.boeing.com/defense-space/space/spacestation</a:t>
            </a:r>
          </a:p>
          <a:p>
            <a:pPr marL="341313" indent="-341313" algn="l" rtl="0">
              <a:lnSpc>
                <a:spcPct val="150000"/>
              </a:lnSpc>
              <a:buFont typeface="Arial" pitchFamily="34" charset="0"/>
              <a:buChar char="•"/>
            </a:pPr>
            <a:r>
              <a:rPr lang="en-US" b="1" dirty="0" smtClean="0"/>
              <a:t>http://www.nationalgeographic.com</a:t>
            </a:r>
          </a:p>
          <a:p>
            <a:pPr marL="341313" indent="-341313" algn="l" rtl="0">
              <a:lnSpc>
                <a:spcPct val="150000"/>
              </a:lnSpc>
              <a:buFont typeface="Arial" pitchFamily="34" charset="0"/>
              <a:buChar char="•"/>
            </a:pPr>
            <a:r>
              <a:rPr lang="en-US" b="1" dirty="0" smtClean="0"/>
              <a:t>http://www.hayadan.org.il</a:t>
            </a:r>
          </a:p>
          <a:p>
            <a:pPr marL="341313" lvl="0" indent="-341313" algn="l" rtl="0">
              <a:lnSpc>
                <a:spcPct val="150000"/>
              </a:lnSpc>
              <a:buFont typeface="Arial" pitchFamily="34" charset="0"/>
              <a:buChar char="•"/>
            </a:pPr>
            <a:r>
              <a:rPr lang="en-US" b="1" dirty="0" smtClean="0"/>
              <a:t>http://www.bareket-astro.com</a:t>
            </a:r>
            <a:endParaRPr lang="en-US" b="1" dirty="0" smtClean="0">
              <a:latin typeface="Gill Sans MT" pitchFamily="34" charset="0"/>
            </a:endParaRPr>
          </a:p>
          <a:p>
            <a:pPr marL="341313" indent="-341313" algn="l" rtl="0">
              <a:lnSpc>
                <a:spcPct val="150000"/>
              </a:lnSpc>
              <a:buFont typeface="Arial" pitchFamily="34" charset="0"/>
              <a:buChar char="•"/>
            </a:pPr>
            <a:r>
              <a:rPr lang="en-US" b="1" dirty="0" smtClean="0"/>
              <a:t>http://www3.cet.ac.il</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987824" y="427311"/>
            <a:ext cx="3312368" cy="769441"/>
          </a:xfrm>
          <a:prstGeom prst="rect">
            <a:avLst/>
          </a:prstGeom>
          <a:noFill/>
          <a:effectLst>
            <a:glow rad="101600">
              <a:schemeClr val="accent2">
                <a:satMod val="175000"/>
                <a:alpha val="40000"/>
              </a:schemeClr>
            </a:glow>
            <a:softEdge rad="12700"/>
          </a:effectLst>
        </p:spPr>
        <p:txBody>
          <a:bodyPr wrap="square" rtlCol="1">
            <a:spAutoFit/>
          </a:bodyPr>
          <a:lstStyle/>
          <a:p>
            <a:pPr fontAlgn="auto">
              <a:spcBef>
                <a:spcPts val="0"/>
              </a:spcBef>
              <a:spcAft>
                <a:spcPts val="0"/>
              </a:spcAft>
              <a:defRPr/>
            </a:pPr>
            <a:r>
              <a:rPr lang="he-IL" sz="4400" dirty="0">
                <a:solidFill>
                  <a:prstClr val="black"/>
                </a:solidFill>
                <a:effectLst>
                  <a:glow rad="228600">
                    <a:schemeClr val="accent6">
                      <a:satMod val="175000"/>
                      <a:alpha val="40000"/>
                    </a:schemeClr>
                  </a:glow>
                </a:effectLst>
                <a:latin typeface="Guttman-Toledo" pitchFamily="2" charset="-79"/>
                <a:cs typeface="NarkisTammyMF" pitchFamily="2" charset="-79"/>
              </a:rPr>
              <a:t>ביבליוגרפיה</a:t>
            </a:r>
          </a:p>
        </p:txBody>
      </p:sp>
      <p:pic>
        <p:nvPicPr>
          <p:cNvPr id="147459"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146224" y="116632"/>
            <a:ext cx="2082800" cy="798512"/>
          </a:xfrm>
          <a:prstGeom prst="rect">
            <a:avLst/>
          </a:prstGeom>
          <a:noFill/>
          <a:ln w="9525">
            <a:noFill/>
            <a:miter lim="800000"/>
            <a:headEnd/>
            <a:tailEnd/>
          </a:ln>
        </p:spPr>
      </p:pic>
      <p:sp>
        <p:nvSpPr>
          <p:cNvPr id="13" name="TextBox 12"/>
          <p:cNvSpPr txBox="1"/>
          <p:nvPr/>
        </p:nvSpPr>
        <p:spPr>
          <a:xfrm>
            <a:off x="1187624" y="1268760"/>
            <a:ext cx="7560840" cy="4108817"/>
          </a:xfrm>
          <a:prstGeom prst="rect">
            <a:avLst/>
          </a:prstGeom>
          <a:noFill/>
        </p:spPr>
        <p:txBody>
          <a:bodyPr wrap="square" rtlCol="1">
            <a:spAutoFit/>
          </a:bodyPr>
          <a:lstStyle/>
          <a:p>
            <a:pPr marL="341313" lvl="0" indent="-341313" algn="l" rtl="0">
              <a:lnSpc>
                <a:spcPct val="150000"/>
              </a:lnSpc>
              <a:buFont typeface="Arial" pitchFamily="34" charset="0"/>
              <a:buChar char="•"/>
            </a:pPr>
            <a:r>
              <a:rPr lang="en-US" b="1" dirty="0" smtClean="0">
                <a:latin typeface="Gill Sans MT" pitchFamily="34" charset="0"/>
              </a:rPr>
              <a:t>http://arie-science.blogspot.co.il/2009/02/blog-post_40.html</a:t>
            </a:r>
          </a:p>
          <a:p>
            <a:pPr marL="341313" indent="-341313" algn="l" rtl="0">
              <a:lnSpc>
                <a:spcPct val="150000"/>
              </a:lnSpc>
              <a:buFont typeface="Arial" pitchFamily="34" charset="0"/>
              <a:buChar char="•"/>
            </a:pPr>
            <a:r>
              <a:rPr lang="en-US" b="1" dirty="0" smtClean="0">
                <a:solidFill>
                  <a:srgbClr val="000000"/>
                </a:solidFill>
                <a:latin typeface="Gill Sans MT" pitchFamily="34" charset="0"/>
              </a:rPr>
              <a:t>http://gadieid.blogspot.co.il</a:t>
            </a:r>
            <a:endParaRPr lang="he-IL" b="1" dirty="0" smtClean="0">
              <a:solidFill>
                <a:srgbClr val="000000"/>
              </a:solidFill>
              <a:latin typeface="Gill Sans MT" pitchFamily="34" charset="0"/>
            </a:endParaRPr>
          </a:p>
          <a:p>
            <a:pPr marL="341313" indent="-341313" algn="l" rtl="0">
              <a:lnSpc>
                <a:spcPct val="150000"/>
              </a:lnSpc>
              <a:buFont typeface="Arial" pitchFamily="34" charset="0"/>
              <a:buChar char="•"/>
            </a:pPr>
            <a:r>
              <a:rPr lang="en-US" b="1" dirty="0" smtClean="0">
                <a:solidFill>
                  <a:srgbClr val="000000"/>
                </a:solidFill>
                <a:latin typeface="Gill Sans MT" pitchFamily="34" charset="0"/>
              </a:rPr>
              <a:t>http://www.global-report.com/b/a16</a:t>
            </a:r>
          </a:p>
          <a:p>
            <a:pPr marL="341313" indent="-341313" algn="l" rtl="0">
              <a:lnSpc>
                <a:spcPct val="150000"/>
              </a:lnSpc>
              <a:buFont typeface="Arial" pitchFamily="34" charset="0"/>
              <a:buChar char="•"/>
            </a:pPr>
            <a:r>
              <a:rPr lang="en-US" b="1" dirty="0" smtClean="0">
                <a:solidFill>
                  <a:srgbClr val="000000"/>
                </a:solidFill>
                <a:latin typeface="Gill Sans MT" pitchFamily="34" charset="0"/>
              </a:rPr>
              <a:t>http://new-techonline.com/2012/01</a:t>
            </a:r>
          </a:p>
          <a:p>
            <a:pPr marL="341313" indent="-341313" algn="l" rtl="0">
              <a:lnSpc>
                <a:spcPct val="150000"/>
              </a:lnSpc>
              <a:buFont typeface="Arial" pitchFamily="34" charset="0"/>
              <a:buChar char="•"/>
            </a:pPr>
            <a:r>
              <a:rPr lang="en-US" b="1" dirty="0" smtClean="0">
                <a:solidFill>
                  <a:srgbClr val="000000"/>
                </a:solidFill>
                <a:latin typeface="Gill Sans MT" pitchFamily="34" charset="0"/>
              </a:rPr>
              <a:t>http://www.sat-nd.com/failures/</a:t>
            </a:r>
          </a:p>
          <a:p>
            <a:pPr marL="341313" indent="-341313" algn="l" rtl="0">
              <a:lnSpc>
                <a:spcPct val="150000"/>
              </a:lnSpc>
              <a:buFont typeface="Arial" pitchFamily="34" charset="0"/>
              <a:buChar char="•"/>
            </a:pPr>
            <a:r>
              <a:rPr lang="en-US" b="1" dirty="0" smtClean="0">
                <a:solidFill>
                  <a:srgbClr val="000000"/>
                </a:solidFill>
                <a:latin typeface="Gill Sans MT" pitchFamily="34" charset="0"/>
              </a:rPr>
              <a:t>http://www.iaf.org.il/476-18746-he/IAF.aspx</a:t>
            </a:r>
          </a:p>
          <a:p>
            <a:pPr marL="341313" indent="-341313" algn="l" rtl="0">
              <a:lnSpc>
                <a:spcPct val="150000"/>
              </a:lnSpc>
              <a:buFont typeface="Arial" pitchFamily="34" charset="0"/>
              <a:buChar char="•"/>
            </a:pPr>
            <a:r>
              <a:rPr lang="en-US" b="1" dirty="0" smtClean="0">
                <a:latin typeface="Gill Sans MT" pitchFamily="34" charset="0"/>
              </a:rPr>
              <a:t>http://www.sponser.co.il/article.aspx?articleid=26715</a:t>
            </a:r>
          </a:p>
          <a:p>
            <a:pPr marL="341313" lvl="0" indent="-341313" algn="l" rtl="0">
              <a:lnSpc>
                <a:spcPct val="150000"/>
              </a:lnSpc>
              <a:buFont typeface="Arial" pitchFamily="34" charset="0"/>
              <a:buChar char="•"/>
            </a:pPr>
            <a:r>
              <a:rPr lang="en-US" b="1" dirty="0" smtClean="0">
                <a:latin typeface="Gill Sans MT" pitchFamily="34" charset="0"/>
              </a:rPr>
              <a:t>http://www1.bizportal.co.il/article/173314</a:t>
            </a:r>
            <a:r>
              <a:rPr lang="en-US" b="1" dirty="0" smtClean="0">
                <a:latin typeface="Gill Sans MT" pitchFamily="34" charset="0"/>
                <a:hlinkClick r:id="rId3"/>
              </a:rPr>
              <a:t> </a:t>
            </a:r>
          </a:p>
          <a:p>
            <a:pPr marL="341313" indent="-341313" algn="l" rtl="0">
              <a:lnSpc>
                <a:spcPct val="150000"/>
              </a:lnSpc>
              <a:buFont typeface="Arial" pitchFamily="34" charset="0"/>
              <a:buChar char="•"/>
            </a:pPr>
            <a:r>
              <a:rPr lang="en-US" b="1" dirty="0" smtClean="0"/>
              <a:t>http://www.technologies.co.il/beta/Page.aspx?Id=2760</a:t>
            </a:r>
          </a:p>
          <a:p>
            <a:pPr algn="l" rtl="0"/>
            <a:endParaRPr lang="he-IL"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59832" y="476672"/>
            <a:ext cx="2435154" cy="769441"/>
          </a:xfrm>
          <a:prstGeom prst="rect">
            <a:avLst/>
          </a:prstGeom>
          <a:noFill/>
          <a:effectLst>
            <a:glow rad="101600">
              <a:schemeClr val="accent2">
                <a:satMod val="175000"/>
                <a:alpha val="40000"/>
              </a:schemeClr>
            </a:glow>
            <a:softEdge rad="12700"/>
          </a:effectLst>
        </p:spPr>
        <p:txBody>
          <a:bodyPr rtlCol="1">
            <a:spAutoFit/>
          </a:bodyPr>
          <a:lstStyle/>
          <a:p>
            <a:pPr fontAlgn="auto">
              <a:spcBef>
                <a:spcPts val="0"/>
              </a:spcBef>
              <a:spcAft>
                <a:spcPts val="0"/>
              </a:spcAft>
              <a:defRPr/>
            </a:pPr>
            <a:r>
              <a:rPr lang="he-IL" sz="4400" dirty="0">
                <a:solidFill>
                  <a:prstClr val="black"/>
                </a:solidFill>
                <a:effectLst>
                  <a:glow rad="228600">
                    <a:schemeClr val="accent6">
                      <a:satMod val="175000"/>
                      <a:alpha val="40000"/>
                    </a:schemeClr>
                  </a:glow>
                </a:effectLst>
                <a:latin typeface="Guttman-Toledo" pitchFamily="2" charset="-79"/>
                <a:cs typeface="NarkisTammyMF" pitchFamily="2" charset="-79"/>
              </a:rPr>
              <a:t>תודות</a:t>
            </a:r>
          </a:p>
        </p:txBody>
      </p:sp>
      <p:pic>
        <p:nvPicPr>
          <p:cNvPr id="148482"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179512" y="215151"/>
            <a:ext cx="2082800" cy="798512"/>
          </a:xfrm>
          <a:prstGeom prst="rect">
            <a:avLst/>
          </a:prstGeom>
          <a:noFill/>
          <a:ln w="9525">
            <a:noFill/>
            <a:miter lim="800000"/>
            <a:headEnd/>
            <a:tailEnd/>
          </a:ln>
        </p:spPr>
      </p:pic>
      <p:sp>
        <p:nvSpPr>
          <p:cNvPr id="12" name="TextBox 11"/>
          <p:cNvSpPr txBox="1">
            <a:spLocks noChangeArrowheads="1"/>
          </p:cNvSpPr>
          <p:nvPr/>
        </p:nvSpPr>
        <p:spPr bwMode="auto">
          <a:xfrm>
            <a:off x="755650" y="1628775"/>
            <a:ext cx="7993063" cy="4246563"/>
          </a:xfrm>
          <a:prstGeom prst="rect">
            <a:avLst/>
          </a:prstGeom>
          <a:noFill/>
          <a:ln w="9525">
            <a:noFill/>
            <a:miter lim="800000"/>
            <a:headEnd/>
            <a:tailEnd/>
          </a:ln>
        </p:spPr>
        <p:txBody>
          <a:bodyPr>
            <a:spAutoFit/>
          </a:bodyPr>
          <a:lstStyle/>
          <a:p>
            <a:r>
              <a:rPr lang="he-IL" dirty="0">
                <a:latin typeface="Gill Sans MT" pitchFamily="34" charset="0"/>
              </a:rPr>
              <a:t>ברצוננו להודות למספר אנשים אשר ענו </a:t>
            </a:r>
            <a:r>
              <a:rPr lang="he-IL" dirty="0" smtClean="0">
                <a:latin typeface="Gill Sans MT" pitchFamily="34" charset="0"/>
              </a:rPr>
              <a:t>בעומק רב לשאלותינו</a:t>
            </a:r>
            <a:r>
              <a:rPr lang="he-IL" dirty="0">
                <a:latin typeface="Gill Sans MT" pitchFamily="34" charset="0"/>
              </a:rPr>
              <a:t>:</a:t>
            </a:r>
          </a:p>
          <a:p>
            <a:endParaRPr lang="he-IL" dirty="0">
              <a:latin typeface="Gill Sans MT" pitchFamily="34" charset="0"/>
            </a:endParaRPr>
          </a:p>
          <a:p>
            <a:r>
              <a:rPr lang="he-IL" dirty="0">
                <a:latin typeface="Gill Sans MT" pitchFamily="34" charset="0"/>
              </a:rPr>
              <a:t>עירית פריד- ממונה רישיונות ביטחוניים ומנהלת תהליכים ארגוניים, מפעל מבת חלל.</a:t>
            </a:r>
          </a:p>
          <a:p>
            <a:endParaRPr lang="he-IL" dirty="0">
              <a:latin typeface="Gill Sans MT" pitchFamily="34" charset="0"/>
            </a:endParaRPr>
          </a:p>
          <a:p>
            <a:r>
              <a:rPr lang="he-IL" dirty="0" smtClean="0">
                <a:latin typeface="Gill Sans MT" pitchFamily="34" charset="0"/>
              </a:rPr>
              <a:t>ד"ר דניאל פורטנוי- דוקטור לאסטרופיזיקה ובנוסף עובד ב-</a:t>
            </a:r>
            <a:r>
              <a:rPr lang="en-US" dirty="0" smtClean="0">
                <a:latin typeface="Gill Sans MT" pitchFamily="34" charset="0"/>
              </a:rPr>
              <a:t> .I.A.I</a:t>
            </a:r>
            <a:endParaRPr lang="he-IL" dirty="0">
              <a:latin typeface="Gill Sans MT" pitchFamily="34" charset="0"/>
            </a:endParaRPr>
          </a:p>
          <a:p>
            <a:endParaRPr lang="he-IL" dirty="0">
              <a:latin typeface="Gill Sans MT" pitchFamily="34" charset="0"/>
            </a:endParaRPr>
          </a:p>
          <a:p>
            <a:r>
              <a:rPr lang="he-IL" dirty="0">
                <a:latin typeface="Gill Sans MT" pitchFamily="34" charset="0"/>
              </a:rPr>
              <a:t>יואב לנסמן- מהנדס חלל, עובד </a:t>
            </a:r>
            <a:r>
              <a:rPr lang="he-IL" dirty="0" smtClean="0">
                <a:latin typeface="Gill Sans MT" pitchFamily="34" charset="0"/>
              </a:rPr>
              <a:t>פיתוח </a:t>
            </a:r>
            <a:r>
              <a:rPr lang="he-IL" dirty="0">
                <a:latin typeface="Gill Sans MT" pitchFamily="34" charset="0"/>
              </a:rPr>
              <a:t>והפעלה של לווייני "עמוס" לשעבר, עובד </a:t>
            </a:r>
            <a:r>
              <a:rPr lang="he-IL" dirty="0" err="1">
                <a:latin typeface="Gill Sans MT" pitchFamily="34" charset="0"/>
              </a:rPr>
              <a:t>מב"ת</a:t>
            </a:r>
            <a:r>
              <a:rPr lang="he-IL" dirty="0">
                <a:latin typeface="Gill Sans MT" pitchFamily="34" charset="0"/>
              </a:rPr>
              <a:t> לשעבר, גיאופיזיקאי, אסטרונום.</a:t>
            </a:r>
          </a:p>
          <a:p>
            <a:endParaRPr lang="he-IL" dirty="0">
              <a:latin typeface="Gill Sans MT" pitchFamily="34" charset="0"/>
            </a:endParaRPr>
          </a:p>
          <a:p>
            <a:r>
              <a:rPr lang="he-IL" dirty="0" smtClean="0">
                <a:latin typeface="Gill Sans MT" pitchFamily="34" charset="0"/>
              </a:rPr>
              <a:t>רוני </a:t>
            </a:r>
            <a:r>
              <a:rPr lang="he-IL" dirty="0" err="1" smtClean="0">
                <a:latin typeface="Gill Sans MT" pitchFamily="34" charset="0"/>
              </a:rPr>
              <a:t>קובלסקי</a:t>
            </a:r>
            <a:r>
              <a:rPr lang="he-IL" dirty="0" smtClean="0">
                <a:latin typeface="Gill Sans MT" pitchFamily="34" charset="0"/>
              </a:rPr>
              <a:t>- מרצה מתאם </a:t>
            </a:r>
            <a:r>
              <a:rPr lang="en-US" dirty="0" smtClean="0">
                <a:latin typeface="Gill Sans MT" pitchFamily="34" charset="0"/>
              </a:rPr>
              <a:t>space </a:t>
            </a:r>
            <a:r>
              <a:rPr lang="en-US" dirty="0" err="1" smtClean="0">
                <a:latin typeface="Gill Sans MT" pitchFamily="34" charset="0"/>
              </a:rPr>
              <a:t>il</a:t>
            </a:r>
            <a:endParaRPr lang="he-IL" dirty="0">
              <a:latin typeface="Gill Sans MT" pitchFamily="34" charset="0"/>
            </a:endParaRPr>
          </a:p>
          <a:p>
            <a:endParaRPr lang="he-IL" dirty="0">
              <a:latin typeface="Gill Sans MT" pitchFamily="34" charset="0"/>
            </a:endParaRPr>
          </a:p>
          <a:p>
            <a:r>
              <a:rPr lang="he-IL" dirty="0" smtClean="0">
                <a:latin typeface="Gill Sans MT" pitchFamily="34" charset="0"/>
              </a:rPr>
              <a:t>גי נעים- פיתוח מוצרים קרקעיים בתקשורת לוויינית.</a:t>
            </a:r>
            <a:endParaRPr lang="he-IL" dirty="0">
              <a:latin typeface="Gill Sans MT" pitchFamily="34" charset="0"/>
            </a:endParaRPr>
          </a:p>
          <a:p>
            <a:endParaRPr lang="he-IL" dirty="0">
              <a:latin typeface="Gill Sans MT" pitchFamily="34" charset="0"/>
            </a:endParaRPr>
          </a:p>
          <a:p>
            <a:r>
              <a:rPr lang="he-IL" dirty="0">
                <a:latin typeface="Gill Sans MT" pitchFamily="34" charset="0"/>
              </a:rPr>
              <a:t>אלדד </a:t>
            </a:r>
            <a:r>
              <a:rPr lang="he-IL" dirty="0" smtClean="0">
                <a:latin typeface="Gill Sans MT" pitchFamily="34" charset="0"/>
              </a:rPr>
              <a:t>שמש- סמנכ"ל שיווק בחברת </a:t>
            </a:r>
            <a:r>
              <a:rPr lang="en-US" dirty="0" smtClean="0">
                <a:latin typeface="Gill Sans MT" pitchFamily="34" charset="0"/>
              </a:rPr>
              <a:t>space.com</a:t>
            </a:r>
            <a:endParaRPr lang="he-IL" dirty="0">
              <a:latin typeface="Gill Sans MT" pitchFamily="34" charset="0"/>
            </a:endParaRPr>
          </a:p>
          <a:p>
            <a:endParaRPr lang="he-IL" dirty="0">
              <a:latin typeface="Gill Sans MT"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800" decel="100000"/>
                                        <p:tgtEl>
                                          <p:spTgt spid="12"/>
                                        </p:tgtEl>
                                      </p:cBhvr>
                                    </p:animEffect>
                                    <p:anim calcmode="lin" valueType="num">
                                      <p:cBhvr>
                                        <p:cTn id="17" dur="800" decel="100000" fill="hold"/>
                                        <p:tgtEl>
                                          <p:spTgt spid="12"/>
                                        </p:tgtEl>
                                        <p:attrNameLst>
                                          <p:attrName>style.rotation</p:attrName>
                                        </p:attrNameLst>
                                      </p:cBhvr>
                                      <p:tavLst>
                                        <p:tav tm="0">
                                          <p:val>
                                            <p:fltVal val="-90"/>
                                          </p:val>
                                        </p:tav>
                                        <p:tav tm="100000">
                                          <p:val>
                                            <p:fltVal val="0"/>
                                          </p:val>
                                        </p:tav>
                                      </p:tavLst>
                                    </p:anim>
                                    <p:anim calcmode="lin" valueType="num">
                                      <p:cBhvr>
                                        <p:cTn id="18" dur="800" decel="100000" fill="hold"/>
                                        <p:tgtEl>
                                          <p:spTgt spid="12"/>
                                        </p:tgtEl>
                                        <p:attrNameLst>
                                          <p:attrName>ppt_x</p:attrName>
                                        </p:attrNameLst>
                                      </p:cBhvr>
                                      <p:tavLst>
                                        <p:tav tm="0">
                                          <p:val>
                                            <p:strVal val="#ppt_x+0.4"/>
                                          </p:val>
                                        </p:tav>
                                        <p:tav tm="100000">
                                          <p:val>
                                            <p:strVal val="#ppt_x-0.05"/>
                                          </p:val>
                                        </p:tav>
                                      </p:tavLst>
                                    </p:anim>
                                    <p:anim calcmode="lin" valueType="num">
                                      <p:cBhvr>
                                        <p:cTn id="19" dur="800" decel="100000" fill="hold"/>
                                        <p:tgtEl>
                                          <p:spTgt spid="1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9337" y="758314"/>
            <a:ext cx="7993063" cy="1446550"/>
          </a:xfrm>
          <a:prstGeom prst="rect">
            <a:avLst/>
          </a:prstGeom>
          <a:noFill/>
          <a:ln w="9525">
            <a:noFill/>
            <a:miter lim="800000"/>
            <a:headEnd/>
            <a:tailEnd/>
          </a:ln>
        </p:spPr>
        <p:txBody>
          <a:bodyPr>
            <a:spAutoFit/>
          </a:bodyPr>
          <a:lstStyle/>
          <a:p>
            <a:r>
              <a:rPr lang="he-IL" sz="4400" b="1" dirty="0">
                <a:latin typeface="Guttman-Toledo" pitchFamily="2" charset="-79"/>
                <a:ea typeface="NarkisTammyMF"/>
                <a:cs typeface="NarkisTammyMF"/>
              </a:rPr>
              <a:t>תודה רבה על </a:t>
            </a:r>
            <a:r>
              <a:rPr lang="he-IL" sz="4400" b="1" dirty="0" smtClean="0">
                <a:latin typeface="Guttman-Toledo" pitchFamily="2" charset="-79"/>
                <a:ea typeface="NarkisTammyMF"/>
                <a:cs typeface="NarkisTammyMF"/>
              </a:rPr>
              <a:t>ההקשבה</a:t>
            </a:r>
            <a:endParaRPr lang="he-IL" sz="4400" b="1" dirty="0">
              <a:latin typeface="Guttman-Toledo" pitchFamily="2" charset="-79"/>
              <a:ea typeface="NarkisTammyMF"/>
              <a:cs typeface="NarkisTammyMF"/>
            </a:endParaRPr>
          </a:p>
          <a:p>
            <a:r>
              <a:rPr lang="he-IL" sz="4400" b="1" dirty="0">
                <a:latin typeface="Guttman-Toledo" pitchFamily="2" charset="-79"/>
                <a:ea typeface="NarkisTammyMF"/>
                <a:cs typeface="NarkisTammyMF"/>
              </a:rPr>
              <a:t>הנבחרת של אורט עירוני ד' מודיעין</a:t>
            </a:r>
          </a:p>
        </p:txBody>
      </p:sp>
      <p:sp>
        <p:nvSpPr>
          <p:cNvPr id="5" name="TextBox 4"/>
          <p:cNvSpPr txBox="1">
            <a:spLocks noChangeArrowheads="1"/>
          </p:cNvSpPr>
          <p:nvPr/>
        </p:nvSpPr>
        <p:spPr bwMode="auto">
          <a:xfrm>
            <a:off x="3492500" y="2411238"/>
            <a:ext cx="4319588" cy="4402138"/>
          </a:xfrm>
          <a:prstGeom prst="rect">
            <a:avLst/>
          </a:prstGeom>
          <a:noFill/>
          <a:ln w="9525">
            <a:noFill/>
            <a:miter lim="800000"/>
            <a:headEnd/>
            <a:tailEnd/>
          </a:ln>
        </p:spPr>
        <p:txBody>
          <a:bodyPr>
            <a:spAutoFit/>
          </a:bodyPr>
          <a:lstStyle/>
          <a:p>
            <a:pPr marL="342900" indent="-342900">
              <a:buClr>
                <a:srgbClr val="FFFFFF"/>
              </a:buClr>
              <a:buFont typeface="Arial" charset="0"/>
              <a:buChar char="•"/>
            </a:pPr>
            <a:r>
              <a:rPr lang="he-IL" sz="2800" b="1" u="sng" dirty="0">
                <a:latin typeface="Guttman Yad" pitchFamily="2" charset="-79"/>
                <a:ea typeface="BN Sharon Bold"/>
                <a:cs typeface="BN Sharon Bold"/>
              </a:rPr>
              <a:t>כיתה </a:t>
            </a:r>
            <a:r>
              <a:rPr lang="he-IL" sz="2800" b="1" u="sng" dirty="0" err="1">
                <a:latin typeface="Guttman Yad" pitchFamily="2" charset="-79"/>
                <a:ea typeface="BN Sharon Bold"/>
                <a:cs typeface="BN Sharon Bold"/>
              </a:rPr>
              <a:t>ח'4</a:t>
            </a:r>
            <a:r>
              <a:rPr lang="he-IL" sz="2800" b="1" u="sng" dirty="0">
                <a:latin typeface="Guttman Yad" pitchFamily="2" charset="-79"/>
                <a:ea typeface="BN Sharon Bold"/>
                <a:cs typeface="BN Sharon Bold"/>
              </a:rPr>
              <a:t>: </a:t>
            </a:r>
          </a:p>
          <a:p>
            <a:pPr marL="342900" indent="-342900">
              <a:buClr>
                <a:srgbClr val="FFFFFF"/>
              </a:buClr>
              <a:buFont typeface="Arial" charset="0"/>
              <a:buChar char="•"/>
            </a:pPr>
            <a:r>
              <a:rPr lang="he-IL" sz="2800" b="1" dirty="0">
                <a:latin typeface="Guttman Yad" pitchFamily="2" charset="-79"/>
                <a:ea typeface="BN Sharon Bold"/>
                <a:cs typeface="BN Sharon Bold"/>
              </a:rPr>
              <a:t>   אביב עם שלם                                             </a:t>
            </a:r>
          </a:p>
          <a:p>
            <a:pPr marL="342900" indent="-342900">
              <a:buClr>
                <a:srgbClr val="FFFFFF"/>
              </a:buClr>
              <a:buFont typeface="Arial" charset="0"/>
              <a:buChar char="•"/>
            </a:pPr>
            <a:r>
              <a:rPr lang="he-IL" sz="2800" b="1" dirty="0">
                <a:latin typeface="Guttman Yad" pitchFamily="2" charset="-79"/>
                <a:ea typeface="BN Sharon Bold"/>
                <a:cs typeface="BN Sharon Bold"/>
              </a:rPr>
              <a:t>   אופיר בלנקה</a:t>
            </a:r>
          </a:p>
          <a:p>
            <a:pPr marL="342900" indent="-342900">
              <a:buClr>
                <a:srgbClr val="FFFFFF"/>
              </a:buClr>
              <a:buFont typeface="Arial" charset="0"/>
              <a:buChar char="•"/>
            </a:pPr>
            <a:r>
              <a:rPr lang="he-IL" sz="2800" b="1" dirty="0">
                <a:latin typeface="Guttman Yad" pitchFamily="2" charset="-79"/>
                <a:ea typeface="BN Sharon Bold"/>
                <a:cs typeface="BN Sharon Bold"/>
              </a:rPr>
              <a:t>   מאי </a:t>
            </a:r>
            <a:r>
              <a:rPr lang="he-IL" sz="2800" b="1" dirty="0" err="1">
                <a:latin typeface="Guttman Yad" pitchFamily="2" charset="-79"/>
                <a:ea typeface="BN Sharon Bold"/>
                <a:cs typeface="BN Sharon Bold"/>
              </a:rPr>
              <a:t>קצמן</a:t>
            </a:r>
            <a:endParaRPr lang="he-IL" sz="2800" b="1" dirty="0">
              <a:latin typeface="Guttman Yad" pitchFamily="2" charset="-79"/>
              <a:ea typeface="BN Sharon Bold"/>
              <a:cs typeface="BN Sharon Bold"/>
            </a:endParaRPr>
          </a:p>
          <a:p>
            <a:pPr marL="342900" indent="-342900">
              <a:buClr>
                <a:srgbClr val="FFFFFF"/>
              </a:buClr>
              <a:buFont typeface="Arial" charset="0"/>
              <a:buChar char="•"/>
            </a:pPr>
            <a:r>
              <a:rPr lang="he-IL" sz="2800" b="1" dirty="0">
                <a:latin typeface="Guttman Yad" pitchFamily="2" charset="-79"/>
                <a:ea typeface="BN Sharon Bold"/>
                <a:cs typeface="BN Sharon Bold"/>
              </a:rPr>
              <a:t>   קרן ארש</a:t>
            </a:r>
          </a:p>
          <a:p>
            <a:pPr marL="342900" indent="-342900">
              <a:buClr>
                <a:srgbClr val="FFFFFF"/>
              </a:buClr>
              <a:buFont typeface="Arial" charset="0"/>
              <a:buChar char="•"/>
            </a:pPr>
            <a:r>
              <a:rPr lang="he-IL" sz="2800" b="1" dirty="0">
                <a:latin typeface="Guttman Yad" pitchFamily="2" charset="-79"/>
                <a:ea typeface="BN Sharon Bold"/>
                <a:cs typeface="BN Sharon Bold"/>
              </a:rPr>
              <a:t>   עידו שליט</a:t>
            </a:r>
          </a:p>
          <a:p>
            <a:pPr marL="342900" indent="-342900">
              <a:buClr>
                <a:srgbClr val="FFFFFF"/>
              </a:buClr>
              <a:buFont typeface="Arial" charset="0"/>
              <a:buChar char="•"/>
            </a:pPr>
            <a:r>
              <a:rPr lang="he-IL" sz="2800" b="1" dirty="0">
                <a:latin typeface="Guttman Yad" pitchFamily="2" charset="-79"/>
                <a:ea typeface="BN Sharon Bold"/>
                <a:cs typeface="BN Sharon Bold"/>
              </a:rPr>
              <a:t>   רון אלפי</a:t>
            </a:r>
          </a:p>
          <a:p>
            <a:pPr marL="342900" indent="-342900">
              <a:buClr>
                <a:srgbClr val="FFFFFF"/>
              </a:buClr>
              <a:buFont typeface="Arial" charset="0"/>
              <a:buChar char="•"/>
            </a:pPr>
            <a:r>
              <a:rPr lang="he-IL" sz="2800" b="1" dirty="0">
                <a:latin typeface="Guttman Yad" pitchFamily="2" charset="-79"/>
                <a:ea typeface="BN Sharon Bold"/>
                <a:cs typeface="BN Sharon Bold"/>
              </a:rPr>
              <a:t>   שי </a:t>
            </a:r>
            <a:r>
              <a:rPr lang="he-IL" sz="2800" b="1" dirty="0" err="1">
                <a:latin typeface="Guttman Yad" pitchFamily="2" charset="-79"/>
                <a:ea typeface="BN Sharon Bold"/>
                <a:cs typeface="BN Sharon Bold"/>
              </a:rPr>
              <a:t>בהונקר</a:t>
            </a:r>
            <a:endParaRPr lang="he-IL" sz="2800" b="1" dirty="0">
              <a:latin typeface="Guttman Yad" pitchFamily="2" charset="-79"/>
              <a:ea typeface="BN Sharon Bold"/>
              <a:cs typeface="BN Sharon Bold"/>
            </a:endParaRPr>
          </a:p>
          <a:p>
            <a:pPr marL="342900" indent="-342900">
              <a:buClr>
                <a:srgbClr val="FFFFFF"/>
              </a:buClr>
              <a:buFont typeface="Arial" charset="0"/>
              <a:buChar char="•"/>
            </a:pPr>
            <a:r>
              <a:rPr lang="he-IL" sz="2800" b="1" dirty="0">
                <a:latin typeface="Guttman Yad" pitchFamily="2" charset="-79"/>
                <a:ea typeface="BN Sharon Bold"/>
                <a:cs typeface="BN Sharon Bold"/>
              </a:rPr>
              <a:t>   עילם גבעון</a:t>
            </a:r>
          </a:p>
          <a:p>
            <a:pPr marL="342900" indent="-342900">
              <a:buClr>
                <a:srgbClr val="FFFFFF"/>
              </a:buClr>
              <a:buFont typeface="Arial" charset="0"/>
              <a:buChar char="•"/>
            </a:pPr>
            <a:r>
              <a:rPr lang="he-IL" sz="2800" b="1" dirty="0">
                <a:latin typeface="Guttman Yad" pitchFamily="2" charset="-79"/>
                <a:ea typeface="BN Sharon Bold"/>
                <a:cs typeface="BN Sharon Bold"/>
              </a:rPr>
              <a:t>   נדב בלוגר</a:t>
            </a:r>
          </a:p>
        </p:txBody>
      </p:sp>
      <p:sp>
        <p:nvSpPr>
          <p:cNvPr id="149507" name="AutoShape 2" descr="data:image/jpeg;base64,/9j/4AAQSkZJRgABAQAAAQABAAD/2wCEAAkGBhQSEBQUEhQUFBQUFBQUFBQUFBQUFBQUFBQVFBQUFxQXHCYeFxkkGRQUHy8gJCcpLCwsFR4xNTAqNSYrLCkBCQoKDgwOFQ8PFCkeHxwpKSkpKSkpKSkpKSkpKSkpKSkpKSkpKSkpKSkpKSkpKSkpLCkpKSkpKSkpKSkpKSkpLP/AABEIAMIBAwMBIgACEQEDEQH/xAAbAAACAwEBAQAAAAAAAAAAAAAAAQIEBQMGB//EADgQAAIBAwEFBQcDBAEFAAAAAAABAgMEESEFEjFBUQZhgZGhEyIycbHB4RTR8EJSYvEVB3KCktL/xAAZAQADAQEBAAAAAAAAAAAAAAAAAQIDBAX/xAAjEQEBAQEAAgICAQUAAAAAAAAAAQIRAxITITFRIhQyQWGB/9oADAMBAAIRAxEAPwD4eAAJQAAAAAAAY0IYAwwJDA0mLA0DEZDBDQlcLA0gJJAqQsEoRHCnk7wpkWrkKECfszvGkdYUDO1aqqZNUC/Ts8nf9ATdDjJdAg6JrSsyErXTgHsOMiVIg4GrUttCrOgVNDig4EXEtzpnGUC5pPHDAsHSSIMvqbEWIkxYGixEYYAZIAIY2QAAAwAAAA0IYA8kiI0BpIaEhpkrgHgaGkJciKR1jEUYnelTyTauQ6VMtUqBKnRNSyssmOtK4p07ct0rfuNm32Q3yLsdiY5GN8kVxmWtpk2rLsrWrRcqdKc4ri0tPkur7lqdLaxwfQ6nbnFGMaVNRmopNvG4sLHuxX8XeZXX+xe/4j5LX2djKaxjkU6lpoep2nVdScpzeZSeZPq3xMu5prA86PjBq0NCjXom3c09fBGdWgaykyZ0ivUpmhViVpo1lSozicXEt1InFxNZScGhHRogy5UWIgMQ08cwACmIAQwAAAAAaENADGhAhGkhpkUSQLiSZOBzR1pkVpHaMS1QhqcKaLtvEy1Wi7b0uB6XZFlkwrSOp63Y+Fg5fJfpce17MdllWi9Ut3GuOv8Apm5edioRptxeWteGCt2V2xGmmnwljzWcfU9JU2wsaeplL4fT+V/l/wBRr5Pb6/D53dbNwzTobGofpJVJTW/uye7vJNPVRW7x6eZ22pFZbR56rE583raz9Mm5XEzbiH0Ru1LRvkUrmyabNpSsYF0tWZtaB6RbN3p46nuNn/8ASyO6nVlxWd2PH5ZZp8kyi8n5fE60CrUie67fdl1a1cQ+FrMc9Hy80eJqRN8a9p2FVOaOEoluUThUiaykrSRzaO8onNo0lS5YA7fp5f2vyYFdLimAAaOYAAAAAAAAAAA0NCQ0BmhoEiSJaSGjpAjE7U4kWtJHSmaFsirCBet4GOquNG04no7CfA89bRN/Z0c8Tn2uPV7Kuj0ljea9Tymz4YN+0njVHDuNI9ktlUakE91NNccvP+zEuuyDTbi8ro9H+zLOytoSisLVPin17uhvUrhSXTuZ0z4vJJ9+tcurvx39x4mWxypX2LrnHM9xKzWX8yDsFg4u6jb5cvmlxs/2bzjUu2HbepRxGXvRXJ9O58Ueg2xsrTODwe2bTGTbGpr8rsliv2+7Sxumt2O6orGuG9dWfP61I3LyBmVYHbicjOsycDlOBbqQK8zaEqTicnozvUOE0XErf/O1Voml4DM9gV65/Q6pgAG7kAAAAAAAAADSABIkIaEuGiRFE0JcSiixTOEEX7KxlUeIr5vkjPVaxOijbsdlzljTC/y0LFhsxU++XXn+DWtpY7jk1v8AS5ErLs8+cvKLZv2GwFp7/mvyV7KpjHPJvWie7wRy71WkiUdluHBp/J/ZlmhRa69+dBwnqathSUtHqc9qlzZdvlG9TjgpWNru8OBoQQvFn33HL5tdTUB7pMi2e3fDjOXL1n7RppxPnXaChxPo20qqUXl4Pnu3KibeGeP9Td47vF/Y8HfQ1ZkVonoL+ksvXyMqcI9MnbmnWLWicJ28nwTNipUxwiFNSlwi/I16TDls+fQr1bCa5HrIWE3/AEsq39tKC1ixzZceRlB5AsVVLeenoI36llgAG7kAAAAAAAASEhgcAxDwJRonFEUTiTWmVuytXOajFZb/AI2ezsbVQW5FdMvn3sz+y9koU5VHxlou6K4+ungX4VMTyjj8mu3jaRr1qSSylgqWjTfUnObaz6FahUxLjjuMZPpT0tk+GEegtM9fA85smTllx4R4/wA8Datrjoc+4uNRWzb01+SNjZVHBTtLxKK5Prz8TV2TWTObVp38NijI7JnBpDlPkPG7hxWdWJV8Gde7ZhFfEvDX6Gdd1JNtYb9Pr+5h7QpT/t9U/wD6Nt+fyeX6tbZ8GZ91DbPaHezu5PJ3l63/ABmxcUG4t7+61phrRvueEZl1avHxJ+Y8SRtWDdVu7Pic6LzruoleWWG95tdyevj0Odvbyl3R8tPudP1xCNao3pFIlayxxWCVa6jDSOr6laMJSeXohhpTvsaRK1aWVmRXuL+nSWr16c/I81tLbkqmUvdXqx5xaLV64v6ak+AHmmI6fjiOqQhiOpxGAgAGAABmhiQxKgJIjgkgVEidPiQR1t/jj819Sa0j3VusQjCPKKWfr65Ocact7dx+xoWdNJPe59OvPJJQWTzut0KtbcS0yUqdVuXcabgnxKU6ST6LIQNCyuN1aZwb9ldZR5m0kb9hB4MtxUb9C41We43rKukn556nkI1cPXkbn6tOlp/s5tZW9TSvcryOqu86dx5+zqZjxLdW6xHR935wY2JuIztsX25UxrhrOXJpcWuT7inUuYuD3sxjylvNOTfJJshteeakce9JR4tZfHlHh5+RQrwecyev/tP0+H0Nsz6huP6mUc6tJrCTy/HdKE6jx7ui/ueM+fBeBcraLSOO+ePpw88mLfXUV8cs93BG+Z0qhVqQj/nLpy/JSuak5fE91dPwVbnbSXwL7fkxbraEpcX4LQ3ziotade+p0+Gr83+DMudtTlw91epRlI5ykbTMT0qs86sq1GdpyK82awkGwINga8SqgAGrkAACARIMDQ2iV8RRJIsWNFOccr3c6nsrns7CpRi0t3Pwvq09deODLflmbJWmMdee2T2ZqV6Uqq92EZbu9htb2M404FN7NmpOLWsW0+fB8j0Oz6kqUHCDe63lxfw73DOOp2hbN5fBc5P3V5vj6mXy3ta+kYEdlNLX1/Y5SobrWOTyehqU4p4Sc5d2V49cd7wjK2gsfFx5Rj92E3afOPQbNuHh57jTg88DzWzLvMV1Xuvu6HobBe74mG5xUXUklwKL96WCxVptrEXh8k+BGhTkuEcvn3dTM0qNru956DZ1dR05nOnTi0svGnI72tktGlw66fzyM9Xv5VIuRt8vqiy6e6lrhcjhUrvRZ0/xX3ZXr7TgtMrPzyzLlqmnG6wsRz0z/PwXreeVrw79F5L9zzP/ACWnMv217iOW8LGW+iWrflliuR0tr7RhGq1KXBJYT3V14LV8TFu+08eEF5LC9f2PLXe1HUqzm+M5Sl4NvC8sHB3B058XPyi6a95tuc+ePlx8+Jh3NY51bgrVKptnPE9Rq1StOROcjhORrIRSkc5SIymc3IuQjlI4zkNyObZchFkBCLQ4AAGjlA0EINvCNqx2OuMtX05Ea1MtMYumdQs5S4LTqbmytkU9d95f0JunyiixG03ePE5tbtdMzIhWtFvYgsLnj9+RYtqkktyMm+7ks8e86zo70cRwvH6sqRU4SxDDfXkjP8raNSkqcU2t6XJY08Io572dZy958Ip6rx4QXy1LNKpOMeEXJ8ZOSyUYOabbUHnnx+xMDpRfu40ST1cWsSffnVvvZwvLOMlos/zqsk99rXKj8m19znUuo85t/LLHAr2VuqctUlF8dfXU9VZpJbuj6Na6HlKlzDks/MubM7URpvdm/d4ZWXu+XINZuhLI9XRt23nBZdFJZZSt9spd6aymmnn7MlG69q3phcs8znsqnSN2o8M+CLlK5klyXz1/Bxt7RyWPqdVbOKwn6E3hoVpSk9X4cir7DEm2tdNSzUlgUct6Jt8v3HAsUrfewuS497MztjtuMF+nh8TS9q/7VxUPm9G+7HU47Z7URtU4QanXejfGNL59Zd3n0PDTuHJuUm23ltvVtvi2+pp4/Hbe1Nq6rgPbme6oKqdPqnq3OqcqlQ5e1ISmHCOVQ5SkRlI5ykXIBKRzbFKRBsuRJtkWDFktPQAABOAABo5lizrqEstZPS2N5Ca1eF8jykUbFtdwSxkw8ueurx36ejVxRitJL1F+vpJZby/kzAqXUP7kc5X0Fzb8GYfG09o25bYpYxiWflgozv4591eb/BmT2jHlFv54RxltGXJJeppPFU3yT9td7SnyePlH9yvUvZf1TfjLHpEyZ3MnxbOeS54kXytCd5FdW/lj1epzlfy5JL1fqVMjL9In3tdJ1XLi2wRDJNMZytDZ21qlF+68x5xlrH8eB6fZ/amlJpz3qb8ZQ846+h4veQbxjrxzTSa4+uUe0tturFSnn/vS9HhnOfaeilpKPjOC+58myGTH+mn7V8j6Hddq6Cbcqmekaacm/wDy4eqMbanbupJOFBexg003lOpLP+X9Phr3nlciTNJ4Mwveu3tDoqxVbDeNfUurXtA9oVlMamL1HVj2gnUOG+JyD1HXV1CDkc3IWSuF1JsjkQiuJtPIsiYhp6lkCORgn2cxhgeBoCHkQwPpDAQEMBgYACAAAAYhoACQgEpJMaZHIZA+p5DJEBK6eQyIWQHTyGSOQAdSyGSOQyHB1LIZIhkB08i3gEMunkMiyIC6eRAA0gAAAYANACAMAAAAAAAAACGGAAAGgGALIxYAAYCAAeQyIMgfQAgEOmAgGDAQCBgIABgIBkAAQAwEAEAGAAw/b7gAAkMAAwAwAF0/nNjAAAD+fUAAE+JJAABHkEvuMBBEbABgNCAAAAAAAQAANAAAAAAAIEMAIMAAAQAAAMAACf/Z"/>
          <p:cNvSpPr>
            <a:spLocks noChangeAspect="1" noChangeArrowheads="1"/>
          </p:cNvSpPr>
          <p:nvPr/>
        </p:nvSpPr>
        <p:spPr bwMode="auto">
          <a:xfrm>
            <a:off x="9015413" y="-157163"/>
            <a:ext cx="304800" cy="304801"/>
          </a:xfrm>
          <a:prstGeom prst="rect">
            <a:avLst/>
          </a:prstGeom>
          <a:noFill/>
          <a:ln w="9525">
            <a:noFill/>
            <a:miter lim="800000"/>
            <a:headEnd/>
            <a:tailEnd/>
          </a:ln>
        </p:spPr>
        <p:txBody>
          <a:bodyPr/>
          <a:lstStyle/>
          <a:p>
            <a:endParaRPr lang="he-IL">
              <a:solidFill>
                <a:srgbClr val="000000"/>
              </a:solidFill>
              <a:latin typeface="Trebuchet MS" pitchFamily="34" charset="0"/>
              <a:ea typeface="Gisha"/>
              <a:cs typeface="Gisha"/>
            </a:endParaRPr>
          </a:p>
        </p:txBody>
      </p:sp>
      <p:pic>
        <p:nvPicPr>
          <p:cNvPr id="149508" name="Picture 2" descr="http://c3.ort.org.il/InAttach/80c49e88-8549-4819-90fc-d8f808d92132/6d557560-cc93-4df4-a72e-9c709a957988.png"/>
          <p:cNvPicPr>
            <a:picLocks noChangeAspect="1" noChangeArrowheads="1"/>
          </p:cNvPicPr>
          <p:nvPr/>
        </p:nvPicPr>
        <p:blipFill>
          <a:blip r:embed="rId3" cstate="print"/>
          <a:srcRect/>
          <a:stretch>
            <a:fillRect/>
          </a:stretch>
        </p:blipFill>
        <p:spPr bwMode="auto">
          <a:xfrm>
            <a:off x="35496" y="38200"/>
            <a:ext cx="2082800" cy="798512"/>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7"/>
          <p:cNvPicPr>
            <a:picLocks noChangeAspect="1" noChangeArrowheads="1"/>
          </p:cNvPicPr>
          <p:nvPr/>
        </p:nvPicPr>
        <p:blipFill>
          <a:blip r:embed="rId4" cstate="print"/>
          <a:srcRect/>
          <a:stretch>
            <a:fillRect/>
          </a:stretch>
        </p:blipFill>
        <p:spPr bwMode="auto">
          <a:xfrm>
            <a:off x="971550" y="4040188"/>
            <a:ext cx="7416800" cy="2773362"/>
          </a:xfrm>
          <a:prstGeom prst="rect">
            <a:avLst/>
          </a:prstGeom>
          <a:noFill/>
          <a:ln w="9525">
            <a:noFill/>
            <a:miter lim="800000"/>
            <a:headEnd/>
            <a:tailEnd/>
          </a:ln>
        </p:spPr>
      </p:pic>
      <p:pic>
        <p:nvPicPr>
          <p:cNvPr id="116738" name="Picture 17"/>
          <p:cNvPicPr>
            <a:picLocks noChangeAspect="1" noChangeArrowheads="1"/>
          </p:cNvPicPr>
          <p:nvPr/>
        </p:nvPicPr>
        <p:blipFill>
          <a:blip r:embed="rId4" cstate="print"/>
          <a:srcRect/>
          <a:stretch>
            <a:fillRect/>
          </a:stretch>
        </p:blipFill>
        <p:spPr bwMode="auto">
          <a:xfrm>
            <a:off x="971550" y="4040188"/>
            <a:ext cx="7416800" cy="2773362"/>
          </a:xfrm>
          <a:prstGeom prst="rect">
            <a:avLst/>
          </a:prstGeom>
          <a:noFill/>
          <a:ln w="9525">
            <a:noFill/>
            <a:miter lim="800000"/>
            <a:headEnd/>
            <a:tailEnd/>
          </a:ln>
        </p:spPr>
      </p:pic>
      <p:sp>
        <p:nvSpPr>
          <p:cNvPr id="4" name="TextBox 3"/>
          <p:cNvSpPr txBox="1"/>
          <p:nvPr/>
        </p:nvSpPr>
        <p:spPr>
          <a:xfrm>
            <a:off x="0" y="764704"/>
            <a:ext cx="9144000" cy="1015663"/>
          </a:xfrm>
          <a:prstGeom prst="rect">
            <a:avLst/>
          </a:prstGeom>
          <a:noFill/>
        </p:spPr>
        <p:txBody>
          <a:bodyPr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he-IL" sz="6000" b="1" dirty="0">
                <a:ln/>
                <a:solidFill>
                  <a:schemeClr val="accent3"/>
                </a:solidFill>
                <a:latin typeface="Guttman-Toledo" pitchFamily="2" charset="-79"/>
                <a:cs typeface="NarkisTammyMF" pitchFamily="2" charset="-79"/>
              </a:rPr>
              <a:t>תפקיד הפלטפורמה</a:t>
            </a:r>
          </a:p>
        </p:txBody>
      </p:sp>
      <p:sp>
        <p:nvSpPr>
          <p:cNvPr id="5" name="TextBox 4"/>
          <p:cNvSpPr txBox="1">
            <a:spLocks noChangeArrowheads="1"/>
          </p:cNvSpPr>
          <p:nvPr/>
        </p:nvSpPr>
        <p:spPr bwMode="auto">
          <a:xfrm>
            <a:off x="684213" y="1916113"/>
            <a:ext cx="7632700" cy="2032000"/>
          </a:xfrm>
          <a:prstGeom prst="rect">
            <a:avLst/>
          </a:prstGeom>
          <a:noFill/>
          <a:ln w="9525">
            <a:noFill/>
            <a:miter lim="800000"/>
            <a:headEnd/>
            <a:tailEnd/>
          </a:ln>
        </p:spPr>
        <p:txBody>
          <a:bodyPr>
            <a:spAutoFit/>
          </a:bodyPr>
          <a:lstStyle/>
          <a:p>
            <a:pPr algn="just">
              <a:lnSpc>
                <a:spcPct val="150000"/>
              </a:lnSpc>
            </a:pPr>
            <a:r>
              <a:rPr lang="he-IL">
                <a:solidFill>
                  <a:srgbClr val="FFFFFF"/>
                </a:solidFill>
              </a:rPr>
              <a:t>בעבר היו שולחים את הלוויין בחזרה לארץ בעזרת מעבורות, מתקנים אותו, ומשגרים אותו בחזרה.</a:t>
            </a:r>
          </a:p>
          <a:p>
            <a:pPr algn="just">
              <a:lnSpc>
                <a:spcPct val="150000"/>
              </a:lnSpc>
            </a:pPr>
            <a:r>
              <a:rPr lang="he-IL">
                <a:solidFill>
                  <a:srgbClr val="FFFFFF"/>
                </a:solidFill>
              </a:rPr>
              <a:t>כיום אין מעבורות ולכן לא מבצעים זאת והלוויין נשאר כפסולת חלל במקרה תקלה.</a:t>
            </a:r>
          </a:p>
          <a:p>
            <a:pPr algn="just">
              <a:lnSpc>
                <a:spcPct val="150000"/>
              </a:lnSpc>
            </a:pPr>
            <a:r>
              <a:rPr lang="he-IL">
                <a:solidFill>
                  <a:srgbClr val="FFFFFF"/>
                </a:solidFill>
              </a:rPr>
              <a:t>אנחנו מציעים פיתרון להצטברות פסולת החלל.</a:t>
            </a:r>
          </a:p>
          <a:p>
            <a:pPr algn="just"/>
            <a:endParaRPr lang="he-IL">
              <a:solidFill>
                <a:srgbClr val="FFFFFF"/>
              </a:solidFill>
            </a:endParaRPr>
          </a:p>
        </p:txBody>
      </p:sp>
      <p:sp>
        <p:nvSpPr>
          <p:cNvPr id="116741" name="AutoShape 2" descr="data:image/jpeg;base64,/9j/4AAQSkZJRgABAQAAAQABAAD/2wCEAAkGBhQSERQUExQWFRUVFx0aGBgXGBgYGhccGBcaGBcYFxwaICYfIBsjGhwWHzEgIygpLCwsGiAxNTAqNScrLSkBCQoKDgwOGA8PGiwkHCQpLCkpKSksKSwsLCkpLCksLCwpKSwsLCwsLCwsLCksLCwsLCwsKSwsLCwsKSwsLCwsLP/AABEIAMwAzAMBIgACEQEDEQH/xAAcAAACAgMBAQAAAAAAAAAAAAAABgQFAQMHAgj/xABCEAACAQMDAgQDBgQDBwIHAAABAhEAAyEEEjEFQQYiUWETMnEHQlKBkaEjscHRFHLwFTNigpLh8aLCFkNTVGOy0//EABgBAAMBAQAAAAAAAAAAAAAAAAABAgME/8QAIREBAQACAgMAAgMAAAAAAAAAAAECESExAxJBUWETMnH/2gAMAwEAAhEDEQA/AOH0UUCmGaxQaKDFZrFFBM0UUUGKK9W7ZYgAEk8AZJ+gpr6T9l2vvgN8H4SfivMLYH5HzftRq0tlKiuraP7Ego3ajUscTFiyzf8ArubQP0qYv2Z9PtwCupun3u21/ZFJ/ernjypezjtFdtT7O+n99O49jeuk/UkACvdj7KdBe+RLg/y38/krCTT/AIqPZw+iuua/7GrIkrdvW4/F8Nx9DlDS11L7KNQmbdy3cHYGbZP6yv8A6qV8eQ9oSKxU/qXQ7+n/AN9adPQkeU/RuD+RqDUGKKKKAxRRRSAooooAooooAoFFApmDRQaKAKKKv/C3g+9rnhBtRT57hBKr7D8Tnso/OBmjWyU2l0rXGCW1LuxhVUEkn0AGTXRPDH2QtcIOqcqSRFm3Bf3Nx8qgHJjcfpT14f8ADOm0KRbUbjhmPmuXPYlfu/8ACuPWeaZ9J1Danl22weTEsY/kB6R+ta+sx7P1tUvTPCK6YRYsCwv41g3GxmS3njvJaMcGrFbRt4s3Nm7v8xaO4n8/rQ/VAxIQ7tvLMTmYEKDgCtfxJ8wHGC3f6LRl5dcLw8P1rudIdp3XrpBkgM8DPMLz+9VGrCWZhQq8FpY/rOat9TfyJn05M/rVVqypBAjPY8fQdvaieXYy8eunuxq1iAQScySIP+WJNe7lpWMFRPtg/vS/qNI2nXfaO6yMOD84YkA5HygggggwQOJkBg6LrrRXcxBVkm2x9VJVg3f0yB6U7xzEzLfFb79y4BuDFiQJkSCJ2gRBj17jnIrzd6o1sedAqzG4bds8wYb6jcsQf0rffdcbd31YYPuCI/Q1R6nrWmQsHcMw7KN39x37GiZUXGLMamzfJUK77uY2sDP4hMH69/SlHxX9munJlJssZyo8mDGV7ZkYjitzeK7zXGFnaitiAoO7nLc5449J7VHtdZYAKWLAGYJ/M5OSa21vtjuOb9Z8NXtMfOsqeHXKn8+30MVU12dtWrg8EEZVoIPqCOCKTvEPgtTNzTCD3tf/AMz/AO2sMvH+F7JNFemWMHBrzWJiiiigCiiigCiiimBRFEVeeEfC767ULbWQgzcePlWe3qx4A/saJNhO8EeCH1z7mlLCHzv3Y/gT/iiJP3fckA9t0fT0s2ltWlFtRhVHYd/qx7k5Petuk6Xa09pbaDZbQQqjv3kn6ySe5M1G1PUQAcge/wDIVtJriKmOual6UKLhUTgZPYfWt157a9xPcn+fpS7quvYhePb+tUeq6luJjBPMd+1Tcbav30Z9d1S2swR/f+1Qv9t49FHGaWTvIJCkgcn+teQj7d20xGTBMe9T6J/lq9u9eJP4v1+v8qqtRqmzEx+te+jdQu27ha0svtIym7aD8xg4GMGfWKu7Olgvd+HAuD+H5VEKxliqRHBOZBAxxVTHSLlckbo+nYMQCRuEcwSMH1mOf0nM171lnaNtq8tqSXYC2CpYmCyMJKGOQogwOM1MtadXfJnzDAG5uYTaGAlcxuGc1i7bAA3wMxiAx/qff+dPn4Jr6pbnhx7wBfUlxjAViB2wC5j9KormjXc2yNgJhiY4aJiIjimDq+pSzbNlADdOGJldi95jhmEiJkCT6UsLusuGmPZfQcAAg8e+PWrw39Tn6/E7QW2QM21SMy24bRK8/v8AvW649prS7gyuuBxkc+VRnGfmERFVqapDAlgwwBIOTzM/uKlDTEAnIiZLT2EgSo/QTnitENVp4YQZE8+00xWelb0FwOFJMQ3l7xzVALIRgBGxgCCDuG4DPEweOf7U0+EeoW5+G7ATiHAKnnE9uTg4yc9qKITPFvhH4kusC77HFyPX39/1rnjoQSCIIwQfXvXevEmkAYhYjB/ykzEH3zjg/pXOPF3QNw+KghwJcfiHr9RWOeG57RUuuCVRRRWCxRRRQBWaxRTDZYss7BVBZmIAAySSYAHvNd68K9GXp+mFsQbp811h+Lvn8K/KPoT3rn/2WdGG+5rHGLPltT3usPm/5EM/Vlp0LPcbaok+g9vvH0Ed+K6fFhx7VFvKVq+sNuMGff8At7dqj2OnXLnmbCtGT7nH69hWbuzaLayzcllUtJ9I4IAB9v1qbpTqrl62bLANcVkttAXaEwQuCFVRzGZqrwe9o9zoG5wgJFvJZwN7fkJEZxBjPPpUxtJasIyqN3mjzhWZpkIQAPLjsDU+xpbultXLSK3xeZZ1JYm3uCofVUUsT7kAzVT0+01vV2heDFtzbQbkDYFKqFDgPMkkE5MYWTUk8XdJfCQlq5uLbNuxl3YliIBAAEEliPmAE5qEnipZVAGQCZacgk94GeSM8fzcNP4t86gFlALFVLBSwBYbWLAR92CRIA9aUutdK3a1iLlu6X86qgMAOpYGR5YDnu3ofYTui/pfdE6ELto6hHMNBMHCqpYsCT5WO5FnbJHoOar9J4hW58Q2QAincS5MypLOdiAR5PQyNw8xIguHhrY6XLKkXntoFLkEKzB2aZI/ERjOVP51d7Rwbvxjd2oQFCm3aEMzyxBIBgkALIYAjGRUbtNVaVGNy4jcgY3rz5jOVYjEEgEmAhkzMUXiC7L7LF1XtgQbqggFs7ltESdo/EMnPbNOPiG6EtXLq2/ii27TaYOfKUi7wSQu4qIEwZjtSd1GwdTqQXFm1bRfIEthWb+GHCAjcWJJJG6ZxxJqsRVL0/wu73ApeFOA65AMj5pyq5Et2wYNbLHQ9Tbu/DuPbtMGAaY3BW5ZSqmViZiQKeNF0e3dtWNXoXYJaZluKSqA7RButtGSoMlYgge2aK4t3WWm1LD4htqVlbQBtkNuYhUILBrkeaZ+Ykciq2nTW/h7WsqWgS43ELbZUETMspmdvBwIPzYr0fAOvUAtZJDAYVlbuYDCRxziefqBcdSZ7aWlutprt1rS/wAE3YtkW1LD4YVVuIVjBLQScT2VLXjDVI9wpdS3uklEW0FMk7VbcAXjK9zHNG7ej4NGi8JWL+ma2C1rUKd3w23hl9AwYDAJjdBBG2l3qnQb+kYi6kgcNkgjHDLyQMkHI/emzwV4sssi/FCh7YYtcJVduZJUnzGREzzHGK0eJNUpuh/iLbS8q7lDO2/zEA+Ueh5njg8CnLSulHc6yHXbBjZG/duOMhVGFgsBzn+te134iCe2P61ceINPsdfhWwcf7wK0uSC0FRjCwd0cj8qrdVZUKLiskkgXLYJ8pIkMs5giZ9I9qonN/EvSfgXTA8jZH9RVRXRvEvTfiWmX7y5U+4/vXOa5spqtJdiiiipMVlaJq/8AAfTfj6+whEgNvYe1sb/6AU5N3Qda6B4ca3prWnBCC0gN5zwty55mn1M+Uey1s6lr1FsWtONttR5nIhrxJy59EECBW7qzoLZEmQxLkwVkqY49Tie5PIqv02k+LG5tyIwVxZQu5LTATADEkY2gxkmBk9t1GSt0uuYbymCFBBkggA9o59xx61Y9F8Stb1Cam5v1FwysH6QduIWMfKOKor7Kb02VKjIUPDSVkMSzEDdgnuATFW+g1JsaP+KHT4jkIkAF9wgkCJHPMRng4qbyIcNB4v099hevhdqOxtyd1xS+xQUVTO2ZEwTkcZnzrn04VmtoHZgSDdloVjJhmLBWYlfN25MVzm9Y+GN4V1IEzAUgsfKQDnODgcAGnTw9p2vaNE3pa2ypOV+TzOSpIJjzjuFYek1lcZFS7TOndWAaVtbWMM4IR95EhBuY7lUNteZPbAzO271D/EPei2qC6sb9ghQoUs9xhtY7QWw3JAAnkV3+D8yWFG51C3W+G8s2FLCI8pgAge8+1T9JcdjG2TcbcrFmdShtFCDxAJhvSQTiKn/DetB1FNPbuRvW24tfDwPiO7qCbe07oJMbhBA3Yiaz0i0oQu1tSRBu3DcBubiPuqVIAnyAgzjHpV11TRqSuxTvVYtAMtsGcs528LgGO4XsJqt1XTDY0qr5dyOjIQoYFwRsxgbCs4JxySTEz2b1f6gEuC2CzW3Cwzbd67gAvzARtC953HkEGlXrvhFxfEEqw3bQ91n37W+dCZKkmCB+8itt/qcljdZmZht8sDbAI8zR253DiKqrHjJk1N64bhay5IcE7goBVmeyrHapDG4yn371cmiq4XX6jTK6MWVWZSAGsfCVo3MsCSd20SIWCWJyZFBr/FOosvc+D5LTTFuYVQ2SwUfK5O1iUIAYnERVvpLD6ttmoYvdUqVUgL8ZANvmKz8NiOSJHeBXnxZYS9qRaTy3CgIZhId9hG04LHiJJJVh7mnxsuSGLtx7p37me5JDYY3IMmW74Bzk4A71tt2Pibdx87yZY7gIAOYkj8+PSven0O24oe6FC5VlEiWExLQMenczGQAdOoYKwRCVMHeS+6MkBFIAMflJkdhVpT20HwoDNInCxAPzLumYEQYJPEGtl64UNtwSV3b0DOjFmiMAiSQc48vfvVbYLKoBOBMLOBAgbTngng+1Wj6g3BttW/PbVmYJhRgsHUTjGSsDM/kAyeGeqG5prls2gpDDzCFLSZAct94mcj0+hqv6h0W4od8sPvKIkiSQ8AdpOfy7VGvEWkX4bszOYYsHUMNoIO0iZkntBAwTmmPw3rDcdt5JISZMwBgjmeMjHMSaDK18blHBgQY7wDH6qJ/IVzfr+k+HfYDg5H511Tq3Tfg3HIgIxwP1baPpP7+9InjHTYR/eP1rPyHj2VaKKIrFYro32N6aLmrviC1uyEWfxXXyf+hX/Wuc10r7Nht0d9vxXlH5JbJ/m9aeLH2yicrwd9HeFq4LzMrKiiUADlnI8ttBBE43SflEHOKzp9b1LWruthLKeZTdEIQpM7QRLhRHI/M+kDoxi4pbIE4JBI7+nGP5009G6sLem1F0kgD+IBzBAAjtO5s4HBPPNdPk45TCra6Fft2yfiqLu34agbW+bBRCJ82Qfx5MT81b+m79LfsvrLiq1q2XVGAuFQQDtCrlPLjc0+bABgk6PE3ie87lbdq2zOcXEt77rQSyqIB2lYOVz3xS3e6dqCxLrckgfMDkcCfX0/L86jm9hN1HXviaq7qS0yCLYbhpgFWKkbUB8wAyYUTzDZpOvKlptNsa4psBAVMq29SXdVgEDIIE5Jk5pV6Z4LvXRkFPNDEkTwCoAIwRGT9BiKvbWivItsNi5uIg8+RfK0RxBIwSOKjyS6Vh22dLLsO8IjKDgN8gC7iOYgfTtHAk9EtXA4FpyNsTbJIKt95VUGdpzmAIM1EXWNMYBwdwG0kicnvmT+g9KnabqCjd8QbpPzETGAJhu+AJ/KsfeNfQ4/8AxHZAL3Ssr5T/AMPOAD83YEiJkYxSJ4q8SG86QcSRgkhePMo5+Xn1JAxFVfUteZKQu3cSMRJPJxx7RUHRqu0s3f5O4ngzPoPY5iiWfEVnUaprrbUVjHyqMkkH5iB7jj/vNL1DRvbBnBYZXvgwZH1kfrVgbjDMkGO2JP8ASqvXagm5v77p9Yz+/euj4zMt3U3Lt2zAKkxO07SsCXIIIgAbiB2qMniM6rUgnYr7mewzkJmdyeedoYQhlpnjvUHVa4IhIaJQjByd3lIB7YJ5pcJYDcUPwz6qduYGD2Pb1qPH9p2nzxR1FtRtsjShNTcfaLgjbdgQFVl8pbsV49CKXT05Dp7l/ctxluKCsFjtYElpMEQYk7e/Imqqz1JrY2ozbCdwUkgSMbgJjd2kZq10iKyFrTHfiViS/qy8gsJaVMGD3BrQkU3pyAJAmBH5gesDtwfzqcuvdVUqNjgsUZfKwGxZO4RGZ4JwTUbXWNrsGQFMtKqV2sQoYZ8wCsCI7EVif4KliCQ5WBnDIIMehYEUyS30V52RnaWBVQSV3CR5AM5EADnHtTJ4V6wtsXbbKZIjiDKEyIPceneP0TZAwGgzkjIUz2I5n/tzU7U61fibkZSFA9fM0CSJ98z7HvSBk6trbd9Y3bSuVkdyOMTk9z6cUm+JdOTZcEcf+0/+KsLGo37i3zTmIlpJMj6H09a99dum7aB9UAgR6RU5Tgb5cvmiaIormaiuqfZzbH+zmJ/+6YH2/hWzNcrFdN+zq5u6feT0vzH+a0AP/wBTW/g/vE5dLbqushhsc4++JHsIIyIHet9vxLh0uSyXbbLwB8NnXy3CJhgOR+HPpmBc+YFRJDdie3mEcfp7fWrXRawrbZFUKrK250ALlGA3B8hZbYozAWMfMK6c4iDwx4rt6ZXJtm9ekKCCBKd9rRKmSecHGRUHrXjfUXSSSoB42qNwiY/iESWj7w5itun6OHQFpm4Zt7ViGLBSDHy3AAZloI5E5OLvg0hLjG1ei2QW2EF0WDu3WzAORPKmJ5rO67NN6J47sW7dtHF1wCzP8Qkyx4gpMgYAkY5it2v+0tXlLWmCL6kqWWSd20bcSpIkRyfyU7vh9hJUXGHo1tlYCfKxMlc881AdmSVLYB4lf5/rSsG3S36Kzm3dSHtXE3hkPB9CSME/mJx61q2LgMIYbRsMgtOCBPBGYJ5iMc1XdD8XOEHxQzWjC7wFTaZEC64BG1sjzAyfTNNljpp1CJPk2sGtXUIJtt8wW7IyNxUY7gRiuTLDVdOOe4qurdA0q2nuW/jKxBESn8Nivltuj+YFo5zmky7qv4m8AjcMiMDAHlxgYMD0rofUenNb8142y3wz8zi2wYP8Teu7DMYHBGeeJpMfSu4bcvxAoa4WBEjewZihOGM4/DjtWmGPLHJH1XT2+ELkErJBYDAII5+siKoL9sk4gzxHf/vVtql2OyB96nG5TggwcjswGSDwRVRq7EMcnysRuHGDGDxnFbIaL9lRtWBuAJY7gQYMQfSIINYtdTuK0C4VUHsxKjykYBkEgE9q3arSfwxdfdDGJgHdIOORxAnmoji3uEJuHJl4n81HlH60yStPrWUGL6twdl1EdWIxBLhhx9Pyr0775KWFtsRP8FnEg8kIScROFP7YqKio7GLZCQcfEllxz8uQO4jPtWs6UgboxOGWY57Hnn86NA4avoDPpLGttXTd32xbuATIuqYltxySAMGDicyKhdI6eXtgNg2tzXU3ld+NyMQYBaQ1sxxz3rR0bqd1WVrBPxJBe2ICajZGCOPjAE+7TIzzdarbqUOv0gCXbRB1Gn2yQBClh+JSIJxx9KXXZlLWqFcm2u1TlYk49QeImY+gq/6Lp0u3w7IWUu8eUQ7Kd7YERycDESIqN1LV6e4mnCEB/MXnhQ2QjH6iVPpVYt5vhbtx8rFVHByJJED15+o9apKxN34lzdbU22JhRgicyCcADaT2/nWvURt8vywYB7AnA/L+VedOrLukFt23MzG8TOPvFeB2BNe9db2pI4g9v9RSy6Dm9zk/U15rLHJ+tYrlbCuh/ZFd3NqLP4xbf/ocqT+j1zymn7M+q/A6lZJPluTbaePOIE/822qwuspSvTsuk6Jae9kN5H2lSRDwPiEbIBxMzxAETVb1fS/4XcAki2G+JJI3KWARcGDGCfeKubXQWF8lCDJVwfwNbMqRJOGQmeOK3ePrI/w1xhMtctgKQIkv8o9o3MfcD3rr9uUOf6C9eADAXWIghEClQygyWXngTCKfQ4xT14S+0RboSzcAS7EAQER4EzbJwpA+6cekcUpdIa0qo90i3bUttcWX2QxAlmHzOQBJyII5wKues6vQapQh1RBkMjuSyo20iAH5WCZBg4AyMDPLVEMnWOpINw322YT5HsqhjcXbnElcTwdpPrSR13r5Lq9s2rTpIKfCtuswAQx2LiJw057VaObrqLbgEqpVAzFkvbBgI7AHczbflB2gGY3CkDqPWDcuXCbfmLM0tO6ZJyDMNzjtx2omjtXfS/FOqB2WktuSpG1LQHlJlpVAoIJ5BBGfenTp3ii0uy3qNPe0l8IAGTyLk7jEkYPzbGxzHNIfh/8AiqzOwO1fMGAkAScSeASB+Yq+Xw5aR1W8WUkgbSCzAHvAIYDPcgD6UrNiWuj9K1C31C3Db1IAkOEQEZyHWTBnkQPcVs6j4H014EQbcrB+EQoMRtMREiMH6jIrmd3TXdPfX4JIEl1QrnEbi5ByCR83B7E05+FftCF/+G6MHEkkRHaAOPUQPp61nZZ0e/yttL4Hspb2MTcMEBnCyCdoDAAAbhHPPrVXrvs901m3duJYN95lUJOQQFKY7HJyKa9HqN7MVMrxIMiRyOcHjEDvUwio9qenB+qdCC2Phf4b/DXYlnaZae0TDDnPqQNo5pY1egWxd2XLbbdsgl9jEMIVjt3AQRu25+td78V9SsoEtXEFzcfl5Yx2WM+kk4ia5R4mtL8Us9tPMYC7bjlIIIcEdzIG1cQvatpdxFiss6H4gRNjXXJAUFwssyscbRPzQfMRgH1rZd6YttwGS2qk/KSXuFWgAKVYBm3HBBWfyrf07pepBLXUuW7MnZNv4fxPeMnfG4+bkAifRifoNvyAEndADFdy7ZU7yFMbdm/InO3tNMEbq/SW099rZCqpII2lmWCoIksN0gHg5ExXrS9cexqLOo829GBYiFNxfvq0YMj/AKvrNOHizpdkaT+Eys1p2TcPvBWIUksRkA7D/mPIAhS0ul36fUL/APRNtlGDAckYgZhsTMQ2c0S7Kpvinolu1rVa0J0+oUXrUAxDHKCJgKZMdhAqn0aF7OwT5H3CcKoYbWJM4ltgmD92nnoumN/pbASH0+82WyDtuLvZcccsIHtxmkRtKykAZ3iFAPO5VK/XzdvUVUFSemq5kAEjcGeMggL5f6ijr17bZYT90n9AKmdO1QE4gSI/JYAj3gmlvxdqfKy+rR+QJ/rFTneBCjRRRXM1Fe7N0qwZTBUgg+hBkH9a8UUB9F9E8QWnOk1G2d1gGVJDAgwykDBUEMDPqO3F/wCO9M1yxae3ybqcHB3gruP0n8ia4x9mvUxct3NI8SAXtyJwf94o4zO1h/zV3Xw9dnSW1cA7fKR7o20Y/FI/Wuq3cmSP0530fRMzr/inCWraEIpE4QlSwLSqDduXewLkyEHMStBqtEDDdPT4bdyFYkAd2uGd3aAec96l2OgC9qb924wLW8JaIaAAGifeSI7SGNa7GnW4whgwIALL9MARz6gZ5osJY9N6Por6Nb0tx9O4mLNxiUR+FdFLHayyQCrQZIIYGKU/HPhm7cm6bZW/bkXUABLruhLoZYDDIUtAJG0mCDV0zC1eS7JCqQB8M7dxxJQNiCSfKZ20y9B6s+r053rt1GmIYHILjB5InzBWVu0j6RGtK7cp0HVrltdRePluGxbt7ioBDBkLXDOd6qFMjvEgYps8GvcUM1xLzWm80QwaQpZSyzJ3qTcAI5HvU3qfRrZ6gw+Hbu/Fi7at3ASpvRsO6ZMbTJ5A2DnimLpjizbtlmDOFVN0QGKryB3IhhnIG7NMo96rwtb1NpAhCfFAZribX5HCT5ZMxuIPGKj+GPs3XTX2vu8nhEWVVVBUoGzkiM9j6Yq46VpfhG6fiR8Ry4VQYTdtEDcSe0wIEsYHFe7nUrxH8JbbwDJLlTIMQBtMHnnArPVqlwqheIHf9cn96qOq+JLVplRiRvJG6YA9TPaPUxFL/VNTq7jABlRZIYC2LrR652AD6E9jOYpVsaO4LtwW3GzJ2EK5PYF2KMBkEkwGBkA05j+StXfV9PfNq6631kEkbGRhs+aXbmSAexIjiK5zes3hc3PeZ2MgD4jqAAJEztIXkbdvbnNMKm8Fu21K2rXdghAuEqx2iYEmSP4hAM5BJAFRbtqGO8QBCtyVDHyCcdmIEDgGfaqSvuj6v+C9vcxNuLirJOUYSqjgEjEM3O0zIIq46HozqEW4UWJKLbUkBdvzM0fOwBABMjzMYHdV/wBqkG9aeEsJNshfh73e3CsQGMhGac5gD1pk8Ma0aZXLXEUG6QLbuOfkYDb5d5hWnvk8RTNF8QaBXutasWr911M7RhSThRcJjamZzMqpFaLHhV7Nu8t1QLt0KJt/IBa2kxOZLfWY/OmDxD42NsstvbKqjwSfMLh2wrDAOOT7VnoXUjqbIe7hry/KcAqpIhc4g7veR9KYROh6Y27G0fK+4mCcFpG1T+Hn9TSf4i6bHxjkDasEgGWABX6Y3DHJroGstpatGOFJMDufy96Wdbr7V07RBaAYI/19P1qyJ+4AIwBAMmD2IgYPMc0l+ItVuuR+H+Zpq6neW0hUHALEewmB/KkO7cLMWPJM1h5MjxjxRRRWSxRRRQErpfUXsXUu2/mRtw9D6g+xEgj0Jr6P8N+IV1OntvbJIaGiZPI3Bv8AiVue+J718zU3/Z/4s/w1w2rrEWLpyw5tPwtwe3AYdx9K18eWuL0mx3rRXk/xV1lENCyxGSA+B6xJ/al3wcyfH1GnumG3sMYHdSV/5TI9hXjVdUuaW4l6BcR5VzJIM85zB+VxjPvNTbo0928t4MUZlC7wVKsFJI2NwLgniRIPHcb2aTtr6r0prLktvZVBdXyGHrnu236ZI96ZfB2mtIjFCdx7sSWZW8wJPedxIPoBQdb5UR23SNytH+8QZkA43jEj+9J+h67/AIO8Q0Rbb+GCSTtuEm4h7FVjcD9fWo7iujb1ZQNTaJXCqTKjILQDPtHK1W9Tu3UQ37Ci6ZJAONpb5WAJgmeUxMmM1Yr1y1eIfzACVkGNpKSVcTkbSDgzGaj6jp1w2xbAt37TAAiTLRxwCGIMZOe9MkTw54hF1GU2rlq/bj4yupDBmwXWeVLAjHpHapf+zTJtIQJ85gKpGZBYiCJOffuIr30bpd8KA7bkXALEm6RmEuOMPtxk5Ga19Y6h8FTbt3Yd1ngsxJmYyCeOBnH5Ugrupa1NN/v23KV8qAM5cocsCTsAU8xHvM1jW67fbtuALbFWCqxU3IIkkKSAZA7A7TOa3afpFy98L4j4teYIwl92TLAwBLFPKPujJrbf6UEXam+2zMSXQIbhZ/MdjHCDEY9gDQC9rbzLcWwbu64u7cCVAGJK7hn7hLGCF2mc4qCelkIz33C7gPM1pgjJjcyD7haN6yJ++YJpmsdCNsNe1Nw7Qd4sgDbIgqLrkbrhkKY4n1rGtvPfV/iac/B2+Uhih82MhiB34btOMxS7Bc6l0u1cuve05+IAfiXWYeQGRu5kElgTIySSIgZq9T1LARmbZIJXJ2t9192DJAyDIIgZjDDrr93a1tlKqdsQATCncyksc+5mPpVS/hs6i4pJdVH3QRgdiMwpOeMfzqvUivqtYxvbrbXCQTEbhKnJ77smMccUxdBa5p2gsyiOCDNtiMC4pgEE4DDOROcUwaXw5prYIVVJ7mWb8twgTB961dW0gAItqZBwM7dveFJjM/TFPRIXiDrTBQJmTk+bPoI7f+KXrF3z7jyBz2Oe3tW+7piTtBiB8voJ7d4AHf6VT+JOprZtwvzMsKPaOfz5/Sll0Oy34k6lvcqDjvVLWWMmsVzVqKKKzSDFFFFAFFFFAdD+z/xyqgaTV7WtNARnJAWPlVm7Adm+7wccdGPQLJWLbXrRmRHKGZZWxDDvtM8kgia+dqe/BX2jNYC2dQSbQgK8S1seh/En7jt6V0YeT5UXF17pOhco+nvN8RFYNbvLCsu6SNo7FWVvyMV56n4b+Ky/EUsUMo6gwDPmVln5WHKggGeak9J1yOguI6kMJDKZU+sdj/2q40utVlBHB4/Xj8v7VpeCiBo/DCJuZHa2zQZUkiFG0KQYkbcCRIgETxVpp7QtjGBAkkCW9yRk/X9q9G8pPb+ta7iAyMGeAfb0qDb7WuDA7QTn0jP1/tUR/DthnW8Ui4pkMZBkevaM+lbNOpuIjSB5cQPLJ4jgmPoKmrbO2GYnHIAH+u1LoMLZVQSAM8ntxE+grXcvrJVYJ5gZPpPsK2LYUCCJHHmg49P/ADWw3YpBUjohJUu5aM7TAE9/X2/TmqDxJ0RSS197htgbt7MVtqxPzEyFWB5ZPGIyacGu+8Co16+DPp/r/U1UtFLa6H4VkWgAYA2bjuPn5BPBBEmK2X9MwB2oq+gxHsDHEVIa0iEkckklmJZjJnJNa792f9fqT61cJUay0w5AAwYEAY/YfQVD1WrwM/696162/cLmXAQdgd7nmJMQPX86WOv+I0sr5iSxGB3P5D+dVbqBs6/19LKkzJ/mfrXMeoa9rzl2OT+w9K99S6m99tzfkBwPpUOuTPP2XIKKKKg2axWaKAKxWaxQBRRRQBQDRRQF54b8YajRNNppUmWttJRveOx/4hBro/h/x7avOSj/AArjRus3T5WP/wCN8CfrB9jXHKK0w8lxKzb6n0et3CZn+a+x9KmfGBWP09vevmzovjjVaaAlwso+6/mA9h3H0Bp66V9sttgBqLTIfVIdf0MMPymtpnjknVjrmk1uNpwRgEcH/v7VIOp9TSFoPHmkufJqEE9mOw/o8fzq5t9ZDDykMPYhh+01XrvotmJtVWl9TVN/tE+v7Ef0rTd6ge+afoFxc1g9aj3dX2/eqDV+IEtjzOqf5mA/mRS11L7RNOv/AM3cfRAW/fj96NSdg7XdYoPM1R9W6+qgy4AHJJgfrXOeq/aY7SLKbR+JzJ/IDA/U0pa7qdy8ZuOW9u35Dis75ZOj0b/EPj3dK2c/8XYfQd6Sr+oZ2LMSSeSa10Vhllcu1SCiiipMVmgUUAUUUUBiis0UBiig0UAUUUUAUUUUAUUUUBmsq8cY+leaKAlL1O6OLlwfR2/vXl9fcbm45+rMf61orAo2AaKDRQQooooMUUUUAUUVmgMVmiigCiiigP/Z"/>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he-IL">
              <a:latin typeface="Book Antiqua" pitchFamily="18" charset="0"/>
              <a:cs typeface="David" pitchFamily="2" charset="-79"/>
            </a:endParaRPr>
          </a:p>
        </p:txBody>
      </p:sp>
      <p:sp>
        <p:nvSpPr>
          <p:cNvPr id="116742" name="AutoShape 5" descr="data:image/jpeg;base64,/9j/4AAQSkZJRgABAQAAAQABAAD/2wCEAAkGBhIRERUUEhMWFRUUFxgVFRQUFBUUFxcYFBQXGBcVFBQXHCYgGRojHBUcHy8gIycpLC4sFR8yNTAqNSYrLCkBCQoKDgwOGg8PGi4kHyUwKS0tLCkpLCwpLCwsLSwsLCwsLCwpNSovLC0sLCkpLCwsKSwsLCwsLCwsKSksLSksLP/AABEIALcBEwMBIgACEQEDEQH/xAAcAAEAAQUBAQAAAAAAAAAAAAAABwECBQYIBAP/xAA/EAACAQIEBAQDBQYFAwUAAAABAgADEQQSITEFBkFRBxMiYTJCcRQjUoGRQ2JyobHwJDNTY8FzgvGSorLC4f/EABoBAQADAQEBAAAAAAAAAAAAAAABAgQDBQb/xAAmEQEAAgICAQMEAwEAAAAAAAAAAQIDESExEgQiURNBcZFhgeEy/9oADAMBAAIRAxEAPwCcYiICfOoZc+00vxL5y+wYX0EefWulEaen8VUj8K/1IkxEzOoGB5l8Xhhcf5KUxVo0vRWINn8y+vlHY5BoQdyT2m+8t8yYfG0vMw9QOvUbOh/C6HVT9Zy0f7vub7knues9XC+K1sNUFWhUanUHzKdxf4XXZl02M2W9NGuO0bdY3lZGXJni/SxOWli8tCsdA9/uah9ifgb2P5GSTSbSY7Vms6lL6RAMSAiIgIiICIiAiIgIiICIiAiIgIiICIiAiIgIiICIiAiIgIJiWvsYHnx+Op0qT1KjBURSzMdAAouTOZubuZm4hiXrsCFPopISPRTB0H1PxH6+03vxm5wzN9hpNotmxJB3O6Uf/sfyEiu83enx6jylErvTbrmvrtly20t1zX/K0tiJrVCP7M3Lk7xQxOAtTqXr4cfs2PrT/pOf/idO1ppsSlqReNSl1Jy5zThsbS8zD1A4HxLs6Hs6biZbzBOT+GcUq4aqKtCo1OouzL27MNmU9jJi5M8X6VfLSxmWhVOgqbUXPTU/5bex07HpMGXBanMcwtEpQifMVRPpOAREQEREBERAREQEREBERAREQEREBERAREQEREBERATWOfOcV4fhGqb1W9FFD81Qjr7KNT9JszSAfF5Ma2LNSvSK0F9GHZTmp5TqSzD4ajW1BtoBOmOsWtqRolWqzsWZszMSzMdSWY3ZifzlHFiQCDY2uL2PYi/QylovPUUIiUkisREBB/v3+sSqITt0BPTYaneBt3J3iZicBZGvXw4/ZMfWn/Sc7D906fSTly7zfhsdTz4d834lOjoezodR9dvecwJSLEBQSSQFA1LMxACgdyTb6mZqtjWwNRFwz5K9Ik1sRTa5NUizUFPwtSp7EahmzHoJky4Ymfb2tt06KsvkW8k+MNKsVpY21KqTZao0ovp81/8ALP107GScla/0OoO4I9jMVqzWdSl9IiJAREQEREBERAREQEREBERAREQEREBERAREQE89fBoylWAZSLFWAII7EHeeiCIEUc2+C9J81TAsKL7mi9zSPU5TvT/mJE3FeEV8LUNLEUmpVPwtbX3Rhow9wZ1cUmP4zwHD4qkadektRD0YXt7q26n3E7489q8TzCNOVZSSXzZ4M1aV6mCJrJ/osQKq/wADnSp9DYyN6lMqSrAqymxVgQQRuCDqJupkrfpC2IidEES40yADbRr2PexsbfnPdwfAJULPWuKFEBq2W+ZsxslFLfPUPpHYBj0lZtERsenAn7LSGI2rVQwwosAaa/C+L11vulPTfM3SYgKbbG17X6bXtfvbWffiOPavUao4UFrAKosqKoASmg/CqgAf/s84Mildcz2kvNt5N8ScTw8hP86hfWi7app+xc/D/CdPpNSiTakWjUjp3lrnHD4+nnw7g2tnpt6aiE9HXp9dveZtHvOT8DjqlGoKlJ2p1F2dDYj2Pcex0kwcl+MSVLUsdlpVNAK40pOf3x+zP/t+kwZPT2rzHMJiUpxPlRq5he9xoQR1B63n1mdJERAT5NVtPrIm8ZfECphSuEwz5Krrnq1F+JEJsqL+Fm79tt4G/cV5yweFOWviaNNvwu4DafujWX8I5swmLJGHxFKqRuEcEj8t5yU1ySTqTqSdST3JOpnowWJq0ai1aTFKiHMrrowIHftpa21pA7CDS+Y3gGMathqFVhZqlJHYWtqygnTpMlJCIiAiIgIiICIiAiIgIiICUIvKxAt8sdprnNnIuEx4++p2qWstZDlqLbazdRrsb7zZZQiInXMDnTmzwwxeCu6jz6I/aU19Sj/cpC5/NbiacD1/mNZ12UE0TnDwowmLJqU/8PWOuemoyOf9ynsfqLH6zXj9TriyNIFwmEarUWnTXM9RgqjQXY9ydhbUnoAZ7+MYtAFw9F81GiSc4P8An1WFnrn93TKg6KPczK8Z5exHC6dQVaZFSqTTGIQXpLRI9Qp1PlqVDobgEKLfNNWmmsxedx0hVkINiCCNwRY/3rKQInWEKwBAl1pIWl1oAn1Sne36a6DXueg95KGz8m+IOK4eQgPm0P8ARc/CP9lj8J9tvpJr5b5xw+OTNRf1AXek3pqJf8S9vcaTnSlRJNgCSSAFAuWYmwUDrc6SZeUuShglwzPb7Q9bNVYG2VfJqWog/Miki/dtZg9VSlY3Ha9UiI1xLph+K8Uag1ELRqVBVfIWS1qd1uGqX6Ei2kwtfGYqnWTEVg5p+W4ahScWosdQav8Aq3AtmGik7HeYJvFe1ojfTb2ac3+JtT7Zj6legrMoApGwLE+RoaiqBfJrv0tebTzNznjFRgHLMVPpzZFsRf5bW9Omp3m1eHHKJoL9pqZC1WmnlBbnJTdQ5zEj4yTrbSyymPL9SNwvanj25+oYcHZgfobn9N5tXC+U1p0xiccGoYRSL5lIq1ze4o0KR9RLW1Y2sLzo4cPpA3FNL98i3/W0grx5q1Xx9Gmb+WtDMg6ZmcioQep0Ufn7zq5r+JePmI1XCYanSQCyGoTUawFrFVsonq5e8fa2dVxtFTTPxVaNwy+5Q6EDrY3kYUeHkzI4bhBPykkmwAFySdlUdSTG0uqMHilqKrowZXUMrDUEMLgj8p95heT+FthsHh6L/FTpIrW7gaj9ZmpKCIiAiIgIiICIiAiIgIiICIiAlLSsQPNisKtQMrqGVhZlYAgj3B3kX82eCyPepgT5bb+Q5vTPtTbemfY3ElmJatprO4HJ3EuFVsNU8uvTak4+Vxv3KHZh7ieWdS8b5foYxDTxFJaibjMNVPdSNVP0kRc1+DNejmqYImtTGvlMfvl/hbap/I/WbcfqYniyukbiXiUZCrFWBVlJDKwIKkbhlOoMqs1wrK9RPRSSfJALb9tLb99elpuPh5yacfWu4P2ekQahsRnbcUQf5t2GnWRe8UrMyRDavCrkzbGVl7/Z1I2B0NYjudl7DXrN8x5/xOGWx3qN1tYJbf8APaZSgABYWHQAaDToBPBxN/v6IB1C1W/QAf8AM8bLebz5S6w9FWt0HTc+/afFzffXvfX6gjtLGrgdZ8kxYY6SgjXmzh74HFJXWklWiS1lqXYEtqysPxW1BOh6bTduF+IeDqYdqrOKPkrmqU2+JFFtUUD1LrYWmQ4lw+nXptSqrmRxYjr7FT0YbiRXxHl/7NWNJ8zMLNRygAOpJGbOf0Ka63me0/QjiOHWI+p+UmcU55wuHzh2YlPishsCQGsXOl7EaSMucuPPxfF0qOGQMqm1EWGZ2Yeuo7fLTA/kLnW0xeJpV8W4ooFzZ2C3JINz6qlRm7drdZJHh2uBwaJhM9P7VSDI5amKTtmYtlUt8QBPQnYS2LL5d/pF666YnD+DLi2bErsM1qJ365TmsR7kXm28uchYbCMHANSqNqlS3p/gUaL9d5tIYSs0uS1RLoiAiIgIiICIiAiIgIiICIiAiIgIiICIiAlDKxA1jmjkPC49fvqdqgFlrJZai/8Ad8w9mvIb5r8M8XgbuB59EftaanMov+0p7jfcXE6LM+bpedceW1OkTG3MHLfA6uNrpRoi5bUuNVRAfVUY+3QdTYSfeG1MJgaKYaj6zT9Pl071KhY6kvbZmJuSxE+y8l4YVHqLTyGoQagpsaa1CNi6ra+502N9ZlMPw5Ka5aaKg7KAB+cZs1sk/EJiIhqmJx9fGV1oZa2FWnmat6lvUpsCq6jYE7EEEFTPTVRKQADu9gBmqNnbKDoA2lv697zIcX4VZmrqXzinkyBzkZQ2Y+jbP2beaZieJltB1mTx53K+/hlsRjM97NoN2Pw++Y7r9TcGZrhOGIQN32+kwfCeClxqSFscxGjNfdQeg95tdJgqKgvZRbUljp1JOpPvLcoeTHVjTpu6o1QorMET4mKi+RL/ADGaNzpzfgGwSGuWSpVQPSogff0i4sxYDVLa776GZPnXnxMHenSAeva5HSlocpY/jJ2X9Zz1VxD1WZ6jFnclnZjdmY7lusj/AL3B1ykPlfmHC1cRQQF0amQU8wX80qCcjOu7N77mZfm7hqPWx2IqPlWm6qEy3zE01cAdQSW6bETQOVMLTTEU6uIJSjSJqMQCSSouAo9zbWevjniFiMRWZ6QWkGqJVF1DvmpLlRmzem9hcgD9ZinBP1NU643+3aMnt3LojlVKowuH88k1fKXOW1a5F/V72tf6TNSFfDLxRxlTFJh8aRVWsSqVSqo6PlJAbLoym1u4MmhXvPSZ10REBERAREQEREBERAREQEREBERAREQEREBERAREQERLWa0ClQbSMOXcCauIxCVAFehVZaijYBiWRl/dKn+skTH8Vo0VzVaiU1/E7BR+pkV8w8fWlxzDV8Iy4hMTTWlXWi4a4vYE/KCAAR3se8rKYSSgAFhsNpqXO/PdPB2pCoqVG1znUoNvQmpZjsNLCWeIPO54fT9GU1XW1FSCbsSb1DbQ00A26sQJAGJxT1HZ3ZndySzsbsxPUn69JFq7jW9ES2zEVM4zAgqxLlsxe4v1bvffreY/EU13Fge+hJvLcLhnp0VDC12Y6G9idQrZdjpex6TOcOwgTTIXzBalrWJDa/dX00IsV2N7jWZJ9nTvEeTWle+ZT7qR/O/99p6+H8NQnU/y/nMjzLwnyVptYCoxcta5BV2BpEnqbn6ixBtaeY4VlpZ9VRxlLHQC42J6HrL1ybjcfdSa86l7OEc5UsFVD0KBrVEYZahfIgFvWuWxve9s2m2kkvlTxkpYhwlfDvRdtKZQ+ark7JewIYnQAi3vIy4ZwFSBsdBr7dCPYjaZbieBp4SgXqeklSKa3szMRpk6gC9y3Saa1+HNM/BOcsLi3qU6VQGrSJWpSuMyld7WNmAOl1uNDM2j3nI+GrvTZXRmR01V0JVlPdSJLXJPjRtS4h9BiVFht+2QbfxDTuBvNV/T2rG45V2mCJ56ONR1DIQysLqykEEHYgjefZWvM6V0REBERAREQEREBERAREQEREBERAREQEREChmB525pTh+EfEMMxWyol7Z3bRV9h1PsJnXMgzx25gWs2HoUzmWm9UuR/qIqgr72DwI44xxivjq7VsQ5qOT1+FR+Gmuyr7frPvwyk1NldLBkZXW6grmQhhmX5hcbSnDsHe02Th2CykHKGykMFOgJGouegv8A0kDDc/cfq4zHVHqrkKZaYp30TIoLqP8AvJP9ZhcLhi5sPz9vf9JvOB8KsVjqtSpTrU7F71GqZswdxmY5V3v0mx8Q8F6uGCVMLVNfKv3tKpZCx6tTI0+ik6dzItvXCYaLhkqUQ1gCtRCpRlLJY/CzdmBNwRrpK8K43iqTUqSHNZstMmmrMM5CutzvcG+XuAZfxnmzNUyYemtlAV2e7BmAs2QdB7nWZHlHzhUTEU6AcpUyerMKSErcu7/Ja9rzDbfhNr1j+3eNb1WW3VuFsKBo4hSAFdlYuEZVf4wr2sp6WM1LitOy0qNHy6lEFTYlsnpN8roD67976C8k7g3FKOOeqhykqQqoDdgB8TsLaDNfU72mB4xgaNCrVw9aj91lJTEUz5lRSVLg1VAuva1rbdDMeLzpEXtG/vr4/wB/DrbVtxCnM3iCtHA0ycNRGNqgqgCq6UkQ5RWW4vk/Cvt2Eh+piXZs7OzN+NiWb31O302n0xpU2Zb2NgOo9PRbaKNdhpvPPPpsMREbYZVUz6CfKXKZsiVWycp88YnhzfdNmpE3eg5ORr7lT8je407yc+UOfcNj0+6OWqBd6Dmzr3I/Gv7w/lObBPXwukxqBlqGj5frNcE3pKDbOMupYnQKPiJt3nHLhraN9SmJdYKbysh/lPxpAbysYCKd7U8QQC4Gw+0qul+pZdNdtJKuGx61FDoQyMAVZSGVgeqkHUTDas14lZ64gRKhERAREQEREBERAREQEREBERAREQKNIo8cOW81CliaaAeVVPmkD5aoC5zbswW5MliefG4ZaiFHUMrAqysLqQRqCO0Dm/hWD2mzYPB7af37DrNqr+FQRr4atlTpTqgvlHZagNyB0BmRp+HgyAPiHBzKSaQCXVSGKXNyLkb72kDN8p8I8jDgMPUxzt7E2sD9BPvzJQZsLiFp/G1Goq9dShsLdztMlS2l2USRyfwjh3pBsdhp2IFiD2PtNxwfL9c8PxGJpmplo5QgVmykZwa7ZNmAX/ntJcxnIOAq1TVbDrmY3a2ZQx7uoNiZnqOERUCKihQLBQAAB2A7SJiJ7S574HjcVh65xGHZc7KwYNs4fXXobGzD3l/A6eMqVjUqLVvRcNUqlSl2d9LVF2Y31BuCCdhJePIGDzEqjIDclEchNey9PymdwHD6dFAlNAqjYD36k9SZztiiY0tFtS5l52ohMbWAoPhxe/luCtz8zovRSdQBtMEJ1dx7lvDYyl5eIpLUUbX0KnujDVT9JDHN3g1Xw96mDJxFPfyzbzlG+nSoPpZvrNeG0UrFPhznmdo4lRKuhBIIIKmxBBBBGliDqD9Z9MNRLsqKuZmNlA6nt/52AvNlZUfXBYVqrhFsCQTdjYKF1Z2booGpP/JE9ePxaZRSo3FJTmLEWetUA/znX5R0VPlF+pMpi8SlNDQokMDY1qw/asDcInaipGn4iMx0tPBeWr7uZSrM9yrzriuHN9w16ZN3oPfy291/A2vxD2uJgYl7Vi0akdI8o+IeG4iLU2yVQAWoPbOPdTs6+4m1AzkalVZGVlJVlIZWUkMpGxUjaTj4T8443Gq6YhM6UtBivhLN/psuzMBqWH56zBlw+HMdLRKSYiJnSREQEREBERAREQEREBERAREQEREClpW0RAWiIgIiIFLStoiAljqLS+IGp82eH2E4gL1Uy1flr07K49idnHs0iLmfkHF8MpOVTzUe4fFUxfLS0+78sa0w27NrcC2gvfomfKst5aLzUchA3HsZeDJ55v8AB/DYq74b/DVjrdR905/fpjb+JbfQyG+YuVcVgHy4mkUBPpqD1U2/hqf8Gxm/HmrZXTGAystIma5U5Xq8QxC0aWmgapUI0ppfVj3vsB1nabRWNyh6OTOT6vEa/loMtNCDWrW0QfhHdz0HTczozhHCqeGpJRoqFpoLKo/mT3J3vPNy/wAApYOgtCgmVF/9TMfidz1YnUn/AImZnmZck5J/hciInMIiICIiAiIgIiICIiAiIgIiICIiAiIgIiICIiAiIgIiICIiAnkx+CSspSqiujCxVwGU/UGIgRbzL4Hhmz4GoKd96NW7IoJFzTbcW19J09xN85W5Uo8PoClRF+tRzbNUf8bn+g2A0iJab2tGpkbAJWIlQiIgf//Z"/>
          <p:cNvSpPr>
            <a:spLocks noChangeAspect="1" noChangeArrowheads="1"/>
          </p:cNvSpPr>
          <p:nvPr/>
        </p:nvSpPr>
        <p:spPr bwMode="auto">
          <a:xfrm>
            <a:off x="9075738" y="7938"/>
            <a:ext cx="304800" cy="304800"/>
          </a:xfrm>
          <a:prstGeom prst="rect">
            <a:avLst/>
          </a:prstGeom>
          <a:noFill/>
          <a:ln w="9525">
            <a:noFill/>
            <a:miter lim="800000"/>
            <a:headEnd/>
            <a:tailEnd/>
          </a:ln>
        </p:spPr>
        <p:txBody>
          <a:bodyPr/>
          <a:lstStyle/>
          <a:p>
            <a:endParaRPr lang="he-IL">
              <a:latin typeface="Book Antiqua" pitchFamily="18" charset="0"/>
              <a:cs typeface="David" pitchFamily="2" charset="-79"/>
            </a:endParaRPr>
          </a:p>
        </p:txBody>
      </p:sp>
      <p:sp>
        <p:nvSpPr>
          <p:cNvPr id="116743" name="AutoShape 7" descr="data:image/jpeg;base64,/9j/4AAQSkZJRgABAQAAAQABAAD/2wCEAAkGBhIRERUUEhMWFRUUFxgVFRQUFBUUFxcYFBQXGBcVFBQXHCYgGRojHBUcHy8gIycpLC4sFR8yNTAqNSYrLCkBCQoKDgwOGg8PGi4kHyUwKS0tLCkpLCwpLCwsLSwsLCwsLCwpNSovLC0sLCkpLCwsKSwsLCwsLCwsKSksLSksLP/AABEIALcBEwMBIgACEQEDEQH/xAAcAAEAAQUBAQAAAAAAAAAAAAAABwECBQYIBAP/xAA/EAACAQIEBAQDBQYFAwUAAAABAgADEQQSITEFBkFRBxMiYTJCcRQjUoGRQ2JyobHwJDNTY8FzgvGSorLC4f/EABoBAQADAQEBAAAAAAAAAAAAAAABAgQDBQb/xAAmEQEAAgICAQMEAwEAAAAAAAAAAQIDESExEgQiURNBcZFhgeEy/9oADAMBAAIRAxEAPwCcYiICfOoZc+00vxL5y+wYX0EefWulEaen8VUj8K/1IkxEzOoGB5l8Xhhcf5KUxVo0vRWINn8y+vlHY5BoQdyT2m+8t8yYfG0vMw9QOvUbOh/C6HVT9Zy0f7vub7knues9XC+K1sNUFWhUanUHzKdxf4XXZl02M2W9NGuO0bdY3lZGXJni/SxOWli8tCsdA9/uah9ifgb2P5GSTSbSY7Vms6lL6RAMSAiIgIiICIiAiIgIiICIiAiIgIiICIiAiIgIiICIiAiIgIJiWvsYHnx+Op0qT1KjBURSzMdAAouTOZubuZm4hiXrsCFPopISPRTB0H1PxH6+03vxm5wzN9hpNotmxJB3O6Uf/sfyEiu83enx6jylErvTbrmvrtly20t1zX/K0tiJrVCP7M3Lk7xQxOAtTqXr4cfs2PrT/pOf/idO1ppsSlqReNSl1Jy5zThsbS8zD1A4HxLs6Hs6biZbzBOT+GcUq4aqKtCo1OouzL27MNmU9jJi5M8X6VfLSxmWhVOgqbUXPTU/5bex07HpMGXBanMcwtEpQifMVRPpOAREQEREBERAREQEREBERAREQEREBERAREQEREBERATWOfOcV4fhGqb1W9FFD81Qjr7KNT9JszSAfF5Ma2LNSvSK0F9GHZTmp5TqSzD4ajW1BtoBOmOsWtqRolWqzsWZszMSzMdSWY3ZifzlHFiQCDY2uL2PYi/QylovPUUIiUkisREBB/v3+sSqITt0BPTYaneBt3J3iZicBZGvXw4/ZMfWn/Sc7D906fSTly7zfhsdTz4d834lOjoezodR9dvecwJSLEBQSSQFA1LMxACgdyTb6mZqtjWwNRFwz5K9Ik1sRTa5NUizUFPwtSp7EahmzHoJky4Ymfb2tt06KsvkW8k+MNKsVpY21KqTZao0ovp81/8ALP107GScla/0OoO4I9jMVqzWdSl9IiJAREQEREBERAREQEREBERAREQEREBERAREQE89fBoylWAZSLFWAII7EHeeiCIEUc2+C9J81TAsKL7mi9zSPU5TvT/mJE3FeEV8LUNLEUmpVPwtbX3Rhow9wZ1cUmP4zwHD4qkadektRD0YXt7q26n3E7489q8TzCNOVZSSXzZ4M1aV6mCJrJ/osQKq/wADnSp9DYyN6lMqSrAqymxVgQQRuCDqJupkrfpC2IidEES40yADbRr2PexsbfnPdwfAJULPWuKFEBq2W+ZsxslFLfPUPpHYBj0lZtERsenAn7LSGI2rVQwwosAaa/C+L11vulPTfM3SYgKbbG17X6bXtfvbWffiOPavUao4UFrAKosqKoASmg/CqgAf/s84Mildcz2kvNt5N8ScTw8hP86hfWi7app+xc/D/CdPpNSiTakWjUjp3lrnHD4+nnw7g2tnpt6aiE9HXp9dveZtHvOT8DjqlGoKlJ2p1F2dDYj2Pcex0kwcl+MSVLUsdlpVNAK40pOf3x+zP/t+kwZPT2rzHMJiUpxPlRq5he9xoQR1B63n1mdJERAT5NVtPrIm8ZfECphSuEwz5Krrnq1F+JEJsqL+Fm79tt4G/cV5yweFOWviaNNvwu4DafujWX8I5swmLJGHxFKqRuEcEj8t5yU1ySTqTqSdST3JOpnowWJq0ai1aTFKiHMrrowIHftpa21pA7CDS+Y3gGMathqFVhZqlJHYWtqygnTpMlJCIiAiIgIiICIiAiIgIiICUIvKxAt8sdprnNnIuEx4++p2qWstZDlqLbazdRrsb7zZZQiInXMDnTmzwwxeCu6jz6I/aU19Sj/cpC5/NbiacD1/mNZ12UE0TnDwowmLJqU/8PWOuemoyOf9ynsfqLH6zXj9TriyNIFwmEarUWnTXM9RgqjQXY9ydhbUnoAZ7+MYtAFw9F81GiSc4P8An1WFnrn93TKg6KPczK8Z5exHC6dQVaZFSqTTGIQXpLRI9Qp1PlqVDobgEKLfNNWmmsxedx0hVkINiCCNwRY/3rKQInWEKwBAl1pIWl1oAn1Sne36a6DXueg95KGz8m+IOK4eQgPm0P8ARc/CP9lj8J9tvpJr5b5xw+OTNRf1AXek3pqJf8S9vcaTnSlRJNgCSSAFAuWYmwUDrc6SZeUuShglwzPb7Q9bNVYG2VfJqWog/Miki/dtZg9VSlY3Ha9UiI1xLph+K8Uag1ELRqVBVfIWS1qd1uGqX6Ei2kwtfGYqnWTEVg5p+W4ahScWosdQav8Aq3AtmGik7HeYJvFe1ojfTb2ac3+JtT7Zj6legrMoApGwLE+RoaiqBfJrv0tebTzNznjFRgHLMVPpzZFsRf5bW9Omp3m1eHHKJoL9pqZC1WmnlBbnJTdQ5zEj4yTrbSyymPL9SNwvanj25+oYcHZgfobn9N5tXC+U1p0xiccGoYRSL5lIq1ze4o0KR9RLW1Y2sLzo4cPpA3FNL98i3/W0grx5q1Xx9Gmb+WtDMg6ZmcioQep0Ufn7zq5r+JePmI1XCYanSQCyGoTUawFrFVsonq5e8fa2dVxtFTTPxVaNwy+5Q6EDrY3kYUeHkzI4bhBPykkmwAFySdlUdSTG0uqMHilqKrowZXUMrDUEMLgj8p95heT+FthsHh6L/FTpIrW7gaj9ZmpKCIiAiIgIiICIiAiIgIiICIiAlLSsQPNisKtQMrqGVhZlYAgj3B3kX82eCyPepgT5bb+Q5vTPtTbemfY3ElmJatprO4HJ3EuFVsNU8uvTak4+Vxv3KHZh7ieWdS8b5foYxDTxFJaibjMNVPdSNVP0kRc1+DNejmqYImtTGvlMfvl/hbap/I/WbcfqYniyukbiXiUZCrFWBVlJDKwIKkbhlOoMqs1wrK9RPRSSfJALb9tLb99elpuPh5yacfWu4P2ekQahsRnbcUQf5t2GnWRe8UrMyRDavCrkzbGVl7/Z1I2B0NYjudl7DXrN8x5/xOGWx3qN1tYJbf8APaZSgABYWHQAaDToBPBxN/v6IB1C1W/QAf8AM8bLebz5S6w9FWt0HTc+/afFzffXvfX6gjtLGrgdZ8kxYY6SgjXmzh74HFJXWklWiS1lqXYEtqysPxW1BOh6bTduF+IeDqYdqrOKPkrmqU2+JFFtUUD1LrYWmQ4lw+nXptSqrmRxYjr7FT0YbiRXxHl/7NWNJ8zMLNRygAOpJGbOf0Ka63me0/QjiOHWI+p+UmcU55wuHzh2YlPishsCQGsXOl7EaSMucuPPxfF0qOGQMqm1EWGZ2Yeuo7fLTA/kLnW0xeJpV8W4ooFzZ2C3JINz6qlRm7drdZJHh2uBwaJhM9P7VSDI5amKTtmYtlUt8QBPQnYS2LL5d/pF666YnD+DLi2bErsM1qJ365TmsR7kXm28uchYbCMHANSqNqlS3p/gUaL9d5tIYSs0uS1RLoiAiIgIiICIiAiIgIiICIiAiIgIiICIiAlDKxA1jmjkPC49fvqdqgFlrJZai/8Ad8w9mvIb5r8M8XgbuB59EftaanMov+0p7jfcXE6LM+bpedceW1OkTG3MHLfA6uNrpRoi5bUuNVRAfVUY+3QdTYSfeG1MJgaKYaj6zT9Pl071KhY6kvbZmJuSxE+y8l4YVHqLTyGoQagpsaa1CNi6ra+502N9ZlMPw5Ka5aaKg7KAB+cZs1sk/EJiIhqmJx9fGV1oZa2FWnmat6lvUpsCq6jYE7EEEFTPTVRKQADu9gBmqNnbKDoA2lv697zIcX4VZmrqXzinkyBzkZQ2Y+jbP2beaZieJltB1mTx53K+/hlsRjM97NoN2Pw++Y7r9TcGZrhOGIQN32+kwfCeClxqSFscxGjNfdQeg95tdJgqKgvZRbUljp1JOpPvLcoeTHVjTpu6o1QorMET4mKi+RL/ADGaNzpzfgGwSGuWSpVQPSogff0i4sxYDVLa776GZPnXnxMHenSAeva5HSlocpY/jJ2X9Zz1VxD1WZ6jFnclnZjdmY7lusj/AL3B1ykPlfmHC1cRQQF0amQU8wX80qCcjOu7N77mZfm7hqPWx2IqPlWm6qEy3zE01cAdQSW6bETQOVMLTTEU6uIJSjSJqMQCSSouAo9zbWevjniFiMRWZ6QWkGqJVF1DvmpLlRmzem9hcgD9ZinBP1NU643+3aMnt3LojlVKowuH88k1fKXOW1a5F/V72tf6TNSFfDLxRxlTFJh8aRVWsSqVSqo6PlJAbLoym1u4MmhXvPSZ10REBERAREQEREBERAREQEREBERAREQEREBERAREQERLWa0ClQbSMOXcCauIxCVAFehVZaijYBiWRl/dKn+skTH8Vo0VzVaiU1/E7BR+pkV8w8fWlxzDV8Iy4hMTTWlXWi4a4vYE/KCAAR3se8rKYSSgAFhsNpqXO/PdPB2pCoqVG1znUoNvQmpZjsNLCWeIPO54fT9GU1XW1FSCbsSb1DbQ00A26sQJAGJxT1HZ3ZndySzsbsxPUn69JFq7jW9ES2zEVM4zAgqxLlsxe4v1bvffreY/EU13Fge+hJvLcLhnp0VDC12Y6G9idQrZdjpex6TOcOwgTTIXzBalrWJDa/dX00IsV2N7jWZJ9nTvEeTWle+ZT7qR/O/99p6+H8NQnU/y/nMjzLwnyVptYCoxcta5BV2BpEnqbn6ixBtaeY4VlpZ9VRxlLHQC42J6HrL1ybjcfdSa86l7OEc5UsFVD0KBrVEYZahfIgFvWuWxve9s2m2kkvlTxkpYhwlfDvRdtKZQ+ark7JewIYnQAi3vIy4ZwFSBsdBr7dCPYjaZbieBp4SgXqeklSKa3szMRpk6gC9y3Saa1+HNM/BOcsLi3qU6VQGrSJWpSuMyld7WNmAOl1uNDM2j3nI+GrvTZXRmR01V0JVlPdSJLXJPjRtS4h9BiVFht+2QbfxDTuBvNV/T2rG45V2mCJ56ONR1DIQysLqykEEHYgjefZWvM6V0REBERAREQEREBERAREQEREBERAREQEREChmB525pTh+EfEMMxWyol7Z3bRV9h1PsJnXMgzx25gWs2HoUzmWm9UuR/qIqgr72DwI44xxivjq7VsQ5qOT1+FR+Gmuyr7frPvwyk1NldLBkZXW6grmQhhmX5hcbSnDsHe02Th2CykHKGykMFOgJGouegv8A0kDDc/cfq4zHVHqrkKZaYp30TIoLqP8AvJP9ZhcLhi5sPz9vf9JvOB8KsVjqtSpTrU7F71GqZswdxmY5V3v0mx8Q8F6uGCVMLVNfKv3tKpZCx6tTI0+ik6dzItvXCYaLhkqUQ1gCtRCpRlLJY/CzdmBNwRrpK8K43iqTUqSHNZstMmmrMM5CutzvcG+XuAZfxnmzNUyYemtlAV2e7BmAs2QdB7nWZHlHzhUTEU6AcpUyerMKSErcu7/Ja9rzDbfhNr1j+3eNb1WW3VuFsKBo4hSAFdlYuEZVf4wr2sp6WM1LitOy0qNHy6lEFTYlsnpN8roD67976C8k7g3FKOOeqhykqQqoDdgB8TsLaDNfU72mB4xgaNCrVw9aj91lJTEUz5lRSVLg1VAuva1rbdDMeLzpEXtG/vr4/wB/DrbVtxCnM3iCtHA0ycNRGNqgqgCq6UkQ5RWW4vk/Cvt2Eh+piXZs7OzN+NiWb31O302n0xpU2Zb2NgOo9PRbaKNdhpvPPPpsMREbYZVUz6CfKXKZsiVWycp88YnhzfdNmpE3eg5ORr7lT8je407yc+UOfcNj0+6OWqBd6Dmzr3I/Gv7w/lObBPXwukxqBlqGj5frNcE3pKDbOMupYnQKPiJt3nHLhraN9SmJdYKbysh/lPxpAbysYCKd7U8QQC4Gw+0qul+pZdNdtJKuGx61FDoQyMAVZSGVgeqkHUTDas14lZ64gRKhERAREQEREBERAREQEREBERAREQKNIo8cOW81CliaaAeVVPmkD5aoC5zbswW5MliefG4ZaiFHUMrAqysLqQRqCO0Dm/hWD2mzYPB7af37DrNqr+FQRr4atlTpTqgvlHZagNyB0BmRp+HgyAPiHBzKSaQCXVSGKXNyLkb72kDN8p8I8jDgMPUxzt7E2sD9BPvzJQZsLiFp/G1Goq9dShsLdztMlS2l2USRyfwjh3pBsdhp2IFiD2PtNxwfL9c8PxGJpmplo5QgVmykZwa7ZNmAX/ntJcxnIOAq1TVbDrmY3a2ZQx7uoNiZnqOERUCKihQLBQAAB2A7SJiJ7S574HjcVh65xGHZc7KwYNs4fXXobGzD3l/A6eMqVjUqLVvRcNUqlSl2d9LVF2Y31BuCCdhJePIGDzEqjIDclEchNey9PymdwHD6dFAlNAqjYD36k9SZztiiY0tFtS5l52ohMbWAoPhxe/luCtz8zovRSdQBtMEJ1dx7lvDYyl5eIpLUUbX0KnujDVT9JDHN3g1Xw96mDJxFPfyzbzlG+nSoPpZvrNeG0UrFPhznmdo4lRKuhBIIIKmxBBBBGliDqD9Z9MNRLsqKuZmNlA6nt/52AvNlZUfXBYVqrhFsCQTdjYKF1Z2booGpP/JE9ePxaZRSo3FJTmLEWetUA/znX5R0VPlF+pMpi8SlNDQokMDY1qw/asDcInaipGn4iMx0tPBeWr7uZSrM9yrzriuHN9w16ZN3oPfy291/A2vxD2uJgYl7Vi0akdI8o+IeG4iLU2yVQAWoPbOPdTs6+4m1AzkalVZGVlJVlIZWUkMpGxUjaTj4T8443Gq6YhM6UtBivhLN/psuzMBqWH56zBlw+HMdLRKSYiJnSREQEREBERAREQEREBERAREQEREClpW0RAWiIgIiIFLStoiAljqLS+IGp82eH2E4gL1Uy1flr07K49idnHs0iLmfkHF8MpOVTzUe4fFUxfLS0+78sa0w27NrcC2gvfomfKst5aLzUchA3HsZeDJ55v8AB/DYq74b/DVjrdR905/fpjb+JbfQyG+YuVcVgHy4mkUBPpqD1U2/hqf8Gxm/HmrZXTGAystIma5U5Xq8QxC0aWmgapUI0ppfVj3vsB1nabRWNyh6OTOT6vEa/loMtNCDWrW0QfhHdz0HTczozhHCqeGpJRoqFpoLKo/mT3J3vPNy/wAApYOgtCgmVF/9TMfidz1YnUn/AImZnmZck5J/hciInMIiICIiAiIgIiICIiAiIgIiICIiAiIgIiICIiAiIgIiICIiAnkx+CSspSqiujCxVwGU/UGIgRbzL4Hhmz4GoKd96NW7IoJFzTbcW19J09xN85W5Uo8PoClRF+tRzbNUf8bn+g2A0iJab2tGpkbAJWIlQiIgf//Z"/>
          <p:cNvSpPr>
            <a:spLocks noChangeAspect="1" noChangeArrowheads="1"/>
          </p:cNvSpPr>
          <p:nvPr/>
        </p:nvSpPr>
        <p:spPr bwMode="auto">
          <a:xfrm>
            <a:off x="9228138" y="160338"/>
            <a:ext cx="304800" cy="304800"/>
          </a:xfrm>
          <a:prstGeom prst="rect">
            <a:avLst/>
          </a:prstGeom>
          <a:noFill/>
          <a:ln w="9525">
            <a:noFill/>
            <a:miter lim="800000"/>
            <a:headEnd/>
            <a:tailEnd/>
          </a:ln>
        </p:spPr>
        <p:txBody>
          <a:bodyPr/>
          <a:lstStyle/>
          <a:p>
            <a:endParaRPr lang="he-IL">
              <a:latin typeface="Book Antiqua" pitchFamily="18" charset="0"/>
              <a:cs typeface="David" pitchFamily="2" charset="-79"/>
            </a:endParaRPr>
          </a:p>
        </p:txBody>
      </p:sp>
      <p:pic>
        <p:nvPicPr>
          <p:cNvPr id="1039" name="Picture 15"/>
          <p:cNvPicPr>
            <a:picLocks noChangeAspect="1" noChangeArrowheads="1"/>
          </p:cNvPicPr>
          <p:nvPr/>
        </p:nvPicPr>
        <p:blipFill>
          <a:blip r:embed="rId5" cstate="print"/>
          <a:srcRect/>
          <a:stretch>
            <a:fillRect/>
          </a:stretch>
        </p:blipFill>
        <p:spPr bwMode="auto">
          <a:xfrm>
            <a:off x="6443663" y="4335463"/>
            <a:ext cx="698500" cy="561975"/>
          </a:xfrm>
          <a:prstGeom prst="rect">
            <a:avLst/>
          </a:prstGeom>
          <a:noFill/>
          <a:ln w="9525">
            <a:noFill/>
            <a:miter lim="800000"/>
            <a:headEnd/>
            <a:tailEnd/>
          </a:ln>
        </p:spPr>
      </p:pic>
      <p:pic>
        <p:nvPicPr>
          <p:cNvPr id="1038" name="Picture 14"/>
          <p:cNvPicPr>
            <a:picLocks noChangeAspect="1" noChangeArrowheads="1"/>
          </p:cNvPicPr>
          <p:nvPr/>
        </p:nvPicPr>
        <p:blipFill>
          <a:blip r:embed="rId6" cstate="print"/>
          <a:srcRect l="9923" t="19543" r="15820" b="5746"/>
          <a:stretch>
            <a:fillRect/>
          </a:stretch>
        </p:blipFill>
        <p:spPr bwMode="auto">
          <a:xfrm rot="780118">
            <a:off x="3108325" y="4865688"/>
            <a:ext cx="684213" cy="611187"/>
          </a:xfrm>
          <a:prstGeom prst="rect">
            <a:avLst/>
          </a:prstGeom>
          <a:noFill/>
          <a:ln w="9525">
            <a:noFill/>
            <a:miter lim="800000"/>
            <a:headEnd/>
            <a:tailEnd/>
          </a:ln>
        </p:spPr>
      </p:pic>
      <p:pic>
        <p:nvPicPr>
          <p:cNvPr id="116746" name="Picture 18"/>
          <p:cNvPicPr>
            <a:picLocks noChangeAspect="1" noChangeArrowheads="1"/>
          </p:cNvPicPr>
          <p:nvPr/>
        </p:nvPicPr>
        <p:blipFill>
          <a:blip r:embed="rId7" cstate="print"/>
          <a:srcRect/>
          <a:stretch>
            <a:fillRect/>
          </a:stretch>
        </p:blipFill>
        <p:spPr bwMode="auto">
          <a:xfrm>
            <a:off x="1058863" y="4335463"/>
            <a:ext cx="2000250" cy="2105025"/>
          </a:xfrm>
          <a:prstGeom prst="rect">
            <a:avLst/>
          </a:prstGeom>
          <a:noFill/>
          <a:ln w="9525">
            <a:noFill/>
            <a:miter lim="800000"/>
            <a:headEnd/>
            <a:tailEnd/>
          </a:ln>
        </p:spPr>
      </p:pic>
      <p:pic>
        <p:nvPicPr>
          <p:cNvPr id="26" name="Picture 14"/>
          <p:cNvPicPr>
            <a:picLocks noChangeAspect="1" noChangeArrowheads="1"/>
          </p:cNvPicPr>
          <p:nvPr/>
        </p:nvPicPr>
        <p:blipFill>
          <a:blip r:embed="rId6" cstate="print"/>
          <a:srcRect l="9923" t="19543" r="15820" b="5746"/>
          <a:stretch>
            <a:fillRect/>
          </a:stretch>
        </p:blipFill>
        <p:spPr bwMode="auto">
          <a:xfrm rot="-9572200">
            <a:off x="6372225" y="4311650"/>
            <a:ext cx="684213" cy="611188"/>
          </a:xfrm>
          <a:prstGeom prst="rect">
            <a:avLst/>
          </a:prstGeom>
          <a:noFill/>
          <a:ln w="9525">
            <a:noFill/>
            <a:miter lim="800000"/>
            <a:headEnd/>
            <a:tailEnd/>
          </a:ln>
        </p:spPr>
      </p:pic>
      <p:pic>
        <p:nvPicPr>
          <p:cNvPr id="64" name="Picture 17"/>
          <p:cNvPicPr>
            <a:picLocks noChangeAspect="1" noChangeArrowheads="1"/>
          </p:cNvPicPr>
          <p:nvPr/>
        </p:nvPicPr>
        <p:blipFill>
          <a:blip r:embed="rId4" cstate="print"/>
          <a:srcRect/>
          <a:stretch>
            <a:fillRect/>
          </a:stretch>
        </p:blipFill>
        <p:spPr bwMode="auto">
          <a:xfrm>
            <a:off x="971550" y="4005263"/>
            <a:ext cx="7416800" cy="2771775"/>
          </a:xfrm>
          <a:prstGeom prst="rect">
            <a:avLst/>
          </a:prstGeom>
          <a:noFill/>
          <a:ln w="9525">
            <a:noFill/>
            <a:miter lim="800000"/>
            <a:headEnd/>
            <a:tailEnd/>
          </a:ln>
        </p:spPr>
      </p:pic>
      <p:pic>
        <p:nvPicPr>
          <p:cNvPr id="65" name="Picture 17"/>
          <p:cNvPicPr>
            <a:picLocks noChangeAspect="1" noChangeArrowheads="1"/>
          </p:cNvPicPr>
          <p:nvPr/>
        </p:nvPicPr>
        <p:blipFill>
          <a:blip r:embed="rId4" cstate="print"/>
          <a:srcRect/>
          <a:stretch>
            <a:fillRect/>
          </a:stretch>
        </p:blipFill>
        <p:spPr bwMode="auto">
          <a:xfrm>
            <a:off x="971550" y="4005263"/>
            <a:ext cx="7416800" cy="2771775"/>
          </a:xfrm>
          <a:prstGeom prst="rect">
            <a:avLst/>
          </a:prstGeom>
          <a:noFill/>
          <a:ln w="9525">
            <a:noFill/>
            <a:miter lim="800000"/>
            <a:headEnd/>
            <a:tailEnd/>
          </a:ln>
        </p:spPr>
      </p:pic>
      <p:pic>
        <p:nvPicPr>
          <p:cNvPr id="66" name="Picture 15"/>
          <p:cNvPicPr>
            <a:picLocks noChangeAspect="1" noChangeArrowheads="1"/>
          </p:cNvPicPr>
          <p:nvPr/>
        </p:nvPicPr>
        <p:blipFill>
          <a:blip r:embed="rId8" cstate="print"/>
          <a:srcRect/>
          <a:stretch>
            <a:fillRect/>
          </a:stretch>
        </p:blipFill>
        <p:spPr bwMode="auto">
          <a:xfrm>
            <a:off x="6605588" y="4314825"/>
            <a:ext cx="503237" cy="406400"/>
          </a:xfrm>
          <a:prstGeom prst="rect">
            <a:avLst/>
          </a:prstGeom>
          <a:noFill/>
          <a:ln w="9525">
            <a:noFill/>
            <a:miter lim="800000"/>
            <a:headEnd/>
            <a:tailEnd/>
          </a:ln>
        </p:spPr>
      </p:pic>
      <p:pic>
        <p:nvPicPr>
          <p:cNvPr id="67" name="Picture 18"/>
          <p:cNvPicPr>
            <a:picLocks noChangeAspect="1" noChangeArrowheads="1"/>
          </p:cNvPicPr>
          <p:nvPr/>
        </p:nvPicPr>
        <p:blipFill>
          <a:blip r:embed="rId7" cstate="print"/>
          <a:srcRect/>
          <a:stretch>
            <a:fillRect/>
          </a:stretch>
        </p:blipFill>
        <p:spPr bwMode="auto">
          <a:xfrm>
            <a:off x="1036638" y="4300538"/>
            <a:ext cx="2000250" cy="2105025"/>
          </a:xfrm>
          <a:prstGeom prst="rect">
            <a:avLst/>
          </a:prstGeom>
          <a:noFill/>
          <a:ln w="9525">
            <a:noFill/>
            <a:miter lim="800000"/>
            <a:headEnd/>
            <a:tailEnd/>
          </a:ln>
        </p:spPr>
      </p:pic>
      <p:pic>
        <p:nvPicPr>
          <p:cNvPr id="68" name="Picture 5"/>
          <p:cNvPicPr>
            <a:picLocks noChangeAspect="1" noChangeArrowheads="1"/>
          </p:cNvPicPr>
          <p:nvPr/>
        </p:nvPicPr>
        <p:blipFill>
          <a:blip r:embed="rId9" cstate="print"/>
          <a:srcRect/>
          <a:stretch>
            <a:fillRect/>
          </a:stretch>
        </p:blipFill>
        <p:spPr bwMode="auto">
          <a:xfrm rot="4922953">
            <a:off x="6623051" y="5602287"/>
            <a:ext cx="652462" cy="169863"/>
          </a:xfrm>
          <a:prstGeom prst="rect">
            <a:avLst/>
          </a:prstGeom>
          <a:noFill/>
          <a:ln w="9525">
            <a:noFill/>
            <a:miter lim="800000"/>
            <a:headEnd/>
            <a:tailEnd/>
          </a:ln>
        </p:spPr>
      </p:pic>
      <p:pic>
        <p:nvPicPr>
          <p:cNvPr id="69" name="Picture 5"/>
          <p:cNvPicPr>
            <a:picLocks noChangeAspect="1" noChangeArrowheads="1"/>
          </p:cNvPicPr>
          <p:nvPr/>
        </p:nvPicPr>
        <p:blipFill>
          <a:blip r:embed="rId9" cstate="print"/>
          <a:srcRect/>
          <a:stretch>
            <a:fillRect/>
          </a:stretch>
        </p:blipFill>
        <p:spPr bwMode="auto">
          <a:xfrm rot="-5750723">
            <a:off x="6595270" y="4415631"/>
            <a:ext cx="652462" cy="168275"/>
          </a:xfrm>
          <a:prstGeom prst="rect">
            <a:avLst/>
          </a:prstGeom>
          <a:noFill/>
          <a:ln w="9525">
            <a:noFill/>
            <a:miter lim="800000"/>
            <a:headEnd/>
            <a:tailEnd/>
          </a:ln>
        </p:spPr>
      </p:pic>
      <p:pic>
        <p:nvPicPr>
          <p:cNvPr id="70" name="Picture 3"/>
          <p:cNvPicPr>
            <a:picLocks noChangeAspect="1" noChangeArrowheads="1"/>
          </p:cNvPicPr>
          <p:nvPr/>
        </p:nvPicPr>
        <p:blipFill>
          <a:blip r:embed="rId10" cstate="print"/>
          <a:srcRect/>
          <a:stretch>
            <a:fillRect/>
          </a:stretch>
        </p:blipFill>
        <p:spPr bwMode="auto">
          <a:xfrm>
            <a:off x="6140450" y="5121275"/>
            <a:ext cx="1600200" cy="1052513"/>
          </a:xfrm>
          <a:prstGeom prst="rect">
            <a:avLst/>
          </a:prstGeom>
          <a:noFill/>
          <a:ln w="9525">
            <a:noFill/>
            <a:miter lim="800000"/>
            <a:headEnd/>
            <a:tailEnd/>
          </a:ln>
        </p:spPr>
      </p:pic>
      <p:pic>
        <p:nvPicPr>
          <p:cNvPr id="116755" name="Picture 2" descr="http://c3.ort.org.il/InAttach/80c49e88-8549-4819-90fc-d8f808d92132/6d557560-cc93-4df4-a72e-9c709a957988.png"/>
          <p:cNvPicPr>
            <a:picLocks noChangeAspect="1" noChangeArrowheads="1"/>
          </p:cNvPicPr>
          <p:nvPr/>
        </p:nvPicPr>
        <p:blipFill>
          <a:blip r:embed="rId11" cstate="print"/>
          <a:srcRect/>
          <a:stretch>
            <a:fillRect/>
          </a:stretch>
        </p:blipFill>
        <p:spPr bwMode="auto">
          <a:xfrm>
            <a:off x="179388" y="260350"/>
            <a:ext cx="1433512" cy="54927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8.33333E-7 -3.10664E-6 L 0.32761 -0.065 " pathEditMode="relative" rAng="0" ptsTypes="AA">
                                      <p:cBhvr>
                                        <p:cTn id="18" dur="2000" fill="hold"/>
                                        <p:tgtEl>
                                          <p:spTgt spid="1038"/>
                                        </p:tgtEl>
                                        <p:attrNameLst>
                                          <p:attrName>ppt_x</p:attrName>
                                          <p:attrName>ppt_y</p:attrName>
                                        </p:attrNameLst>
                                      </p:cBhvr>
                                      <p:rCtr x="16372" y="-326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038"/>
                                        </p:tgtEl>
                                        <p:attrNameLst>
                                          <p:attrName>style.visibility</p:attrName>
                                        </p:attrNameLst>
                                      </p:cBhvr>
                                      <p:to>
                                        <p:strVal val="hidden"/>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2000"/>
                            </p:stCondLst>
                            <p:childTnLst>
                              <p:par>
                                <p:cTn id="26" presetID="35" presetClass="path" presetSubtype="0" accel="50000" decel="50000" fill="hold" nodeType="afterEffect">
                                  <p:stCondLst>
                                    <p:cond delay="0"/>
                                  </p:stCondLst>
                                  <p:childTnLst>
                                    <p:animMotion origin="layout" path="M -0.02951 0.01596 L -0.38194 0.09484 " pathEditMode="relative" rAng="0" ptsTypes="AA">
                                      <p:cBhvr>
                                        <p:cTn id="27" dur="2000" fill="hold"/>
                                        <p:tgtEl>
                                          <p:spTgt spid="26"/>
                                        </p:tgtEl>
                                        <p:attrNameLst>
                                          <p:attrName>ppt_x</p:attrName>
                                          <p:attrName>ppt_y</p:attrName>
                                        </p:attrNameLst>
                                      </p:cBhvr>
                                      <p:rCtr x="-17622" y="3932"/>
                                    </p:animMotion>
                                  </p:childTnLst>
                                </p:cTn>
                              </p:par>
                              <p:par>
                                <p:cTn id="28" presetID="35" presetClass="path" presetSubtype="0" accel="50000" decel="50000" fill="hold" nodeType="withEffect">
                                  <p:stCondLst>
                                    <p:cond delay="0"/>
                                  </p:stCondLst>
                                  <p:childTnLst>
                                    <p:animMotion origin="layout" path="M -0.00468 0.00208 L -0.36562 0.08073 " pathEditMode="relative" rAng="0" ptsTypes="AA">
                                      <p:cBhvr>
                                        <p:cTn id="29" dur="2000" fill="hold"/>
                                        <p:tgtEl>
                                          <p:spTgt spid="1039"/>
                                        </p:tgtEl>
                                        <p:attrNameLst>
                                          <p:attrName>ppt_x</p:attrName>
                                          <p:attrName>ppt_y</p:attrName>
                                        </p:attrNameLst>
                                      </p:cBhvr>
                                      <p:rCtr x="-18056" y="3932"/>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par>
                          <p:cTn id="45" fill="hold">
                            <p:stCondLst>
                              <p:cond delay="0"/>
                            </p:stCondLst>
                            <p:childTnLst>
                              <p:par>
                                <p:cTn id="46" presetID="42" presetClass="path" presetSubtype="0" accel="50000" decel="50000" fill="hold" nodeType="afterEffect">
                                  <p:stCondLst>
                                    <p:cond delay="0"/>
                                  </p:stCondLst>
                                  <p:childTnLst>
                                    <p:animMotion origin="layout" path="M -3.33333E-6 3.08582E-6 L -3.33333E-6 -0.18645 " pathEditMode="relative" rAng="0" ptsTypes="AA">
                                      <p:cBhvr>
                                        <p:cTn id="47" dur="2000" fill="hold"/>
                                        <p:tgtEl>
                                          <p:spTgt spid="68"/>
                                        </p:tgtEl>
                                        <p:attrNameLst>
                                          <p:attrName>ppt_x</p:attrName>
                                          <p:attrName>ppt_y</p:attrName>
                                        </p:attrNameLst>
                                      </p:cBhvr>
                                      <p:rCtr x="0" y="-9322"/>
                                    </p:animMotion>
                                  </p:childTnLst>
                                </p:cTn>
                              </p:par>
                            </p:childTnLst>
                          </p:cTn>
                        </p:par>
                        <p:par>
                          <p:cTn id="48" fill="hold">
                            <p:stCondLst>
                              <p:cond delay="2000"/>
                            </p:stCondLst>
                            <p:childTnLst>
                              <p:par>
                                <p:cTn id="49" presetID="1" presetClass="exit" presetSubtype="0" fill="hold" nodeType="afterEffect">
                                  <p:stCondLst>
                                    <p:cond delay="0"/>
                                  </p:stCondLst>
                                  <p:childTnLst>
                                    <p:set>
                                      <p:cBhvr>
                                        <p:cTn id="50" dur="1" fill="hold">
                                          <p:stCondLst>
                                            <p:cond delay="0"/>
                                          </p:stCondLst>
                                        </p:cTn>
                                        <p:tgtEl>
                                          <p:spTgt spid="6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childTnLst>
                          </p:cTn>
                        </p:par>
                        <p:par>
                          <p:cTn id="53" fill="hold">
                            <p:stCondLst>
                              <p:cond delay="2000"/>
                            </p:stCondLst>
                            <p:childTnLst>
                              <p:par>
                                <p:cTn id="54" presetID="42" presetClass="path" presetSubtype="0" accel="50000" decel="50000" fill="hold" nodeType="afterEffect">
                                  <p:stCondLst>
                                    <p:cond delay="0"/>
                                  </p:stCondLst>
                                  <p:childTnLst>
                                    <p:animMotion origin="layout" path="M 0.01007 -0.01596 L 0.02796 0.19801 " pathEditMode="relative" rAng="0" ptsTypes="AA">
                                      <p:cBhvr>
                                        <p:cTn id="55" dur="2000" fill="hold"/>
                                        <p:tgtEl>
                                          <p:spTgt spid="66"/>
                                        </p:tgtEl>
                                        <p:attrNameLst>
                                          <p:attrName>ppt_x</p:attrName>
                                          <p:attrName>ppt_y</p:attrName>
                                        </p:attrNameLst>
                                      </p:cBhvr>
                                      <p:rCtr x="885" y="10687"/>
                                    </p:animMotion>
                                  </p:childTnLst>
                                </p:cTn>
                              </p:par>
                              <p:par>
                                <p:cTn id="56" presetID="42" presetClass="path" presetSubtype="0" accel="50000" decel="50000" fill="hold" nodeType="withEffect">
                                  <p:stCondLst>
                                    <p:cond delay="0"/>
                                  </p:stCondLst>
                                  <p:childTnLst>
                                    <p:animMotion origin="layout" path="M 0.00313 -0.01342 L 0.01407 0.17164 " pathEditMode="relative" rAng="0" ptsTypes="AA">
                                      <p:cBhvr>
                                        <p:cTn id="57" dur="2000" fill="hold"/>
                                        <p:tgtEl>
                                          <p:spTgt spid="69"/>
                                        </p:tgtEl>
                                        <p:attrNameLst>
                                          <p:attrName>ppt_x</p:attrName>
                                          <p:attrName>ppt_y</p:attrName>
                                        </p:attrNameLst>
                                      </p:cBhvr>
                                      <p:rCtr x="538" y="92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96552" y="1897077"/>
            <a:ext cx="7974013" cy="3416320"/>
          </a:xfrm>
          <a:prstGeom prst="rect">
            <a:avLst/>
          </a:prstGeom>
        </p:spPr>
        <p:txBody>
          <a:bodyPr>
            <a:spAutoFit/>
          </a:bodyPr>
          <a:lstStyle/>
          <a:p>
            <a:pPr fontAlgn="auto">
              <a:spcBef>
                <a:spcPts val="0"/>
              </a:spcBef>
              <a:spcAft>
                <a:spcPts val="0"/>
              </a:spcAft>
              <a:defRPr/>
            </a:pPr>
            <a:r>
              <a:rPr lang="he-IL" b="1" dirty="0" smtClean="0">
                <a:solidFill>
                  <a:srgbClr val="FFFFFF"/>
                </a:solidFill>
                <a:latin typeface="Arial" pitchFamily="34" charset="0"/>
                <a:cs typeface="Arial" pitchFamily="34" charset="0"/>
              </a:rPr>
              <a:t>אפשרות ראשונה:</a:t>
            </a:r>
          </a:p>
          <a:p>
            <a:pPr fontAlgn="auto">
              <a:spcBef>
                <a:spcPts val="0"/>
              </a:spcBef>
              <a:spcAft>
                <a:spcPts val="0"/>
              </a:spcAft>
              <a:defRPr/>
            </a:pPr>
            <a:endParaRPr lang="he-IL" b="1" dirty="0">
              <a:solidFill>
                <a:srgbClr val="FFFFFF"/>
              </a:solidFill>
              <a:latin typeface="Arial" pitchFamily="34" charset="0"/>
              <a:cs typeface="Arial" pitchFamily="34" charset="0"/>
            </a:endParaRPr>
          </a:p>
          <a:p>
            <a:pPr marL="285750" indent="-285750" fontAlgn="auto">
              <a:spcBef>
                <a:spcPts val="0"/>
              </a:spcBef>
              <a:spcAft>
                <a:spcPts val="0"/>
              </a:spcAft>
              <a:buFont typeface="Wingdings" pitchFamily="2" charset="2"/>
              <a:buChar char="v"/>
              <a:defRPr/>
            </a:pPr>
            <a:r>
              <a:rPr lang="he-IL" b="1" dirty="0">
                <a:solidFill>
                  <a:srgbClr val="FFFFFF"/>
                </a:solidFill>
                <a:latin typeface="Arial" pitchFamily="34" charset="0"/>
                <a:cs typeface="Arial" pitchFamily="34" charset="0"/>
              </a:rPr>
              <a:t>למקם את פלטפורמת החלל במסלול מסביב לירח</a:t>
            </a:r>
          </a:p>
          <a:p>
            <a:pPr fontAlgn="auto">
              <a:spcBef>
                <a:spcPts val="0"/>
              </a:spcBef>
              <a:spcAft>
                <a:spcPts val="0"/>
              </a:spcAft>
              <a:defRPr/>
            </a:pPr>
            <a:endParaRPr lang="he-IL" dirty="0">
              <a:solidFill>
                <a:srgbClr val="FFFFFF"/>
              </a:solidFill>
              <a:latin typeface="Arial" pitchFamily="34" charset="0"/>
              <a:cs typeface="Arial" pitchFamily="34" charset="0"/>
            </a:endParaRPr>
          </a:p>
          <a:p>
            <a:pPr fontAlgn="auto">
              <a:spcBef>
                <a:spcPts val="0"/>
              </a:spcBef>
              <a:spcAft>
                <a:spcPts val="0"/>
              </a:spcAft>
              <a:defRPr/>
            </a:pPr>
            <a:r>
              <a:rPr lang="he-IL" dirty="0">
                <a:solidFill>
                  <a:srgbClr val="FFFFFF"/>
                </a:solidFill>
                <a:latin typeface="Arial" pitchFamily="34" charset="0"/>
                <a:cs typeface="Arial" pitchFamily="34" charset="0"/>
              </a:rPr>
              <a:t>     יתרונות: מקום רב וסיכון נמוך להתנגשות הפלטפורמה בלוויינים ממסלול</a:t>
            </a:r>
          </a:p>
          <a:p>
            <a:pPr fontAlgn="auto">
              <a:spcBef>
                <a:spcPts val="0"/>
              </a:spcBef>
              <a:spcAft>
                <a:spcPts val="0"/>
              </a:spcAft>
              <a:defRPr/>
            </a:pPr>
            <a:r>
              <a:rPr lang="he-IL" dirty="0">
                <a:solidFill>
                  <a:srgbClr val="FFFFFF"/>
                </a:solidFill>
                <a:latin typeface="Arial" pitchFamily="34" charset="0"/>
                <a:cs typeface="Arial" pitchFamily="34" charset="0"/>
              </a:rPr>
              <a:t>                  כדור הארץ.</a:t>
            </a:r>
          </a:p>
          <a:p>
            <a:pPr fontAlgn="auto">
              <a:spcBef>
                <a:spcPts val="0"/>
              </a:spcBef>
              <a:spcAft>
                <a:spcPts val="0"/>
              </a:spcAft>
              <a:defRPr/>
            </a:pPr>
            <a:endParaRPr lang="he-IL" dirty="0">
              <a:solidFill>
                <a:srgbClr val="FFFFFF"/>
              </a:solidFill>
              <a:latin typeface="Arial" pitchFamily="34" charset="0"/>
              <a:cs typeface="Arial" pitchFamily="34" charset="0"/>
            </a:endParaRPr>
          </a:p>
          <a:p>
            <a:pPr fontAlgn="auto">
              <a:spcBef>
                <a:spcPts val="0"/>
              </a:spcBef>
              <a:spcAft>
                <a:spcPts val="0"/>
              </a:spcAft>
              <a:defRPr/>
            </a:pPr>
            <a:r>
              <a:rPr lang="he-IL" dirty="0">
                <a:solidFill>
                  <a:srgbClr val="FFFFFF"/>
                </a:solidFill>
                <a:latin typeface="Arial" pitchFamily="34" charset="0"/>
                <a:cs typeface="Arial" pitchFamily="34" charset="0"/>
              </a:rPr>
              <a:t>     חסרונות: 1</a:t>
            </a:r>
            <a:r>
              <a:rPr lang="he-IL" dirty="0" smtClean="0">
                <a:solidFill>
                  <a:srgbClr val="FFFFFF"/>
                </a:solidFill>
                <a:latin typeface="Arial" pitchFamily="34" charset="0"/>
                <a:cs typeface="Arial" pitchFamily="34" charset="0"/>
              </a:rPr>
              <a:t>.</a:t>
            </a:r>
            <a:r>
              <a:rPr lang="en-US" dirty="0" smtClean="0">
                <a:solidFill>
                  <a:srgbClr val="FFFFFF"/>
                </a:solidFill>
                <a:latin typeface="Arial" pitchFamily="34" charset="0"/>
                <a:cs typeface="Arial" pitchFamily="34" charset="0"/>
              </a:rPr>
              <a:t> </a:t>
            </a:r>
            <a:r>
              <a:rPr lang="he-IL" dirty="0" smtClean="0">
                <a:solidFill>
                  <a:srgbClr val="FFFFFF"/>
                </a:solidFill>
                <a:latin typeface="Arial" pitchFamily="34" charset="0"/>
                <a:cs typeface="Arial" pitchFamily="34" charset="0"/>
              </a:rPr>
              <a:t> </a:t>
            </a:r>
            <a:r>
              <a:rPr lang="he-IL" dirty="0">
                <a:solidFill>
                  <a:srgbClr val="FFFFFF"/>
                </a:solidFill>
                <a:latin typeface="Arial" pitchFamily="34" charset="0"/>
                <a:cs typeface="Arial" pitchFamily="34" charset="0"/>
              </a:rPr>
              <a:t>לא יהיה קשר עם הפלטפורמה 24 שעות ביממה. </a:t>
            </a:r>
          </a:p>
          <a:p>
            <a:pPr fontAlgn="auto">
              <a:spcBef>
                <a:spcPts val="0"/>
              </a:spcBef>
              <a:spcAft>
                <a:spcPts val="0"/>
              </a:spcAft>
              <a:defRPr/>
            </a:pPr>
            <a:r>
              <a:rPr lang="he-IL" dirty="0">
                <a:solidFill>
                  <a:srgbClr val="FFFFFF"/>
                </a:solidFill>
                <a:latin typeface="Arial" pitchFamily="34" charset="0"/>
                <a:cs typeface="Arial" pitchFamily="34" charset="0"/>
              </a:rPr>
              <a:t>                   2. אין טיל שמסוגל להביא מסות כל כך גדולות למרחק גדול  </a:t>
            </a:r>
          </a:p>
          <a:p>
            <a:pPr fontAlgn="auto">
              <a:spcBef>
                <a:spcPts val="0"/>
              </a:spcBef>
              <a:spcAft>
                <a:spcPts val="0"/>
              </a:spcAft>
              <a:defRPr/>
            </a:pPr>
            <a:r>
              <a:rPr lang="he-IL" dirty="0">
                <a:solidFill>
                  <a:srgbClr val="FFFFFF"/>
                </a:solidFill>
                <a:latin typeface="Arial" pitchFamily="34" charset="0"/>
                <a:cs typeface="Arial" pitchFamily="34" charset="0"/>
              </a:rPr>
              <a:t>                       כמו לירח.</a:t>
            </a:r>
          </a:p>
          <a:p>
            <a:pPr marL="285750" indent="-285750" fontAlgn="auto">
              <a:spcBef>
                <a:spcPts val="0"/>
              </a:spcBef>
              <a:spcAft>
                <a:spcPts val="0"/>
              </a:spcAft>
              <a:buFont typeface="Arial" pitchFamily="34" charset="0"/>
              <a:buChar char="•"/>
              <a:defRPr/>
            </a:pPr>
            <a:endParaRPr lang="he-IL" dirty="0">
              <a:solidFill>
                <a:srgbClr val="FFFFFF"/>
              </a:solidFill>
              <a:latin typeface="Arial" pitchFamily="34" charset="0"/>
              <a:cs typeface="Arial" pitchFamily="34" charset="0"/>
            </a:endParaRPr>
          </a:p>
          <a:p>
            <a:pPr fontAlgn="auto">
              <a:spcBef>
                <a:spcPts val="0"/>
              </a:spcBef>
              <a:spcAft>
                <a:spcPts val="0"/>
              </a:spcAft>
              <a:defRPr/>
            </a:pPr>
            <a:endParaRPr lang="he-IL" dirty="0">
              <a:solidFill>
                <a:srgbClr val="FFFFFF"/>
              </a:solidFill>
              <a:latin typeface="Arial" pitchFamily="34" charset="0"/>
              <a:cs typeface="Arial" pitchFamily="34" charset="0"/>
            </a:endParaRPr>
          </a:p>
        </p:txBody>
      </p:sp>
      <p:sp>
        <p:nvSpPr>
          <p:cNvPr id="118787" name="מלבן 8"/>
          <p:cNvSpPr>
            <a:spLocks noChangeArrowheads="1"/>
          </p:cNvSpPr>
          <p:nvPr/>
        </p:nvSpPr>
        <p:spPr bwMode="auto">
          <a:xfrm>
            <a:off x="684213" y="2205038"/>
            <a:ext cx="8064500" cy="369887"/>
          </a:xfrm>
          <a:prstGeom prst="rect">
            <a:avLst/>
          </a:prstGeom>
          <a:noFill/>
          <a:ln w="9525">
            <a:noFill/>
            <a:miter lim="800000"/>
            <a:headEnd/>
            <a:tailEnd/>
          </a:ln>
        </p:spPr>
        <p:txBody>
          <a:bodyPr>
            <a:spAutoFit/>
          </a:bodyPr>
          <a:lstStyle/>
          <a:p>
            <a:pPr marL="285750" indent="-285750">
              <a:buFont typeface="Wingdings" pitchFamily="2" charset="2"/>
              <a:buChar char="v"/>
            </a:pPr>
            <a:endParaRPr lang="he-IL">
              <a:solidFill>
                <a:srgbClr val="FFFFFF"/>
              </a:solidFill>
            </a:endParaRPr>
          </a:p>
        </p:txBody>
      </p:sp>
      <p:pic>
        <p:nvPicPr>
          <p:cNvPr id="118789"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23850" y="260350"/>
            <a:ext cx="1433513" cy="549275"/>
          </a:xfrm>
          <a:prstGeom prst="rect">
            <a:avLst/>
          </a:prstGeom>
          <a:noFill/>
          <a:ln w="9525">
            <a:noFill/>
            <a:miter lim="800000"/>
            <a:headEnd/>
            <a:tailEnd/>
          </a:ln>
        </p:spPr>
      </p:pic>
      <p:sp>
        <p:nvSpPr>
          <p:cNvPr id="11" name="מלבן 10"/>
          <p:cNvSpPr/>
          <p:nvPr/>
        </p:nvSpPr>
        <p:spPr>
          <a:xfrm>
            <a:off x="1835696" y="404664"/>
            <a:ext cx="4477968" cy="830997"/>
          </a:xfrm>
          <a:prstGeom prst="rect">
            <a:avLst/>
          </a:prstGeom>
        </p:spPr>
        <p:txBody>
          <a:bodyPr>
            <a:spAutoFit/>
          </a:bodyPr>
          <a:lstStyle/>
          <a:p>
            <a:pPr algn="ctr" fontAlgn="auto">
              <a:spcBef>
                <a:spcPts val="0"/>
              </a:spcBef>
              <a:spcAft>
                <a:spcPts val="0"/>
              </a:spcAft>
              <a:defRPr/>
            </a:pPr>
            <a:r>
              <a:rPr lang="he-IL"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Guttman-Toledo" pitchFamily="2" charset="-79"/>
                <a:cs typeface="NarkisTammyMF" pitchFamily="2" charset="-79"/>
              </a:rPr>
              <a:t>מיקום הפלטפורמה</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מלבן 8"/>
          <p:cNvSpPr>
            <a:spLocks noChangeArrowheads="1"/>
          </p:cNvSpPr>
          <p:nvPr/>
        </p:nvSpPr>
        <p:spPr bwMode="auto">
          <a:xfrm>
            <a:off x="684213" y="2205038"/>
            <a:ext cx="8064500" cy="369887"/>
          </a:xfrm>
          <a:prstGeom prst="rect">
            <a:avLst/>
          </a:prstGeom>
          <a:noFill/>
          <a:ln w="9525">
            <a:noFill/>
            <a:miter lim="800000"/>
            <a:headEnd/>
            <a:tailEnd/>
          </a:ln>
        </p:spPr>
        <p:txBody>
          <a:bodyPr>
            <a:spAutoFit/>
          </a:bodyPr>
          <a:lstStyle/>
          <a:p>
            <a:pPr marL="285750" indent="-285750">
              <a:buFont typeface="Wingdings" pitchFamily="2" charset="2"/>
              <a:buChar char="v"/>
            </a:pPr>
            <a:endParaRPr lang="he-IL">
              <a:solidFill>
                <a:srgbClr val="FFFFFF"/>
              </a:solidFill>
            </a:endParaRPr>
          </a:p>
        </p:txBody>
      </p:sp>
      <p:pic>
        <p:nvPicPr>
          <p:cNvPr id="118789"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23850" y="260350"/>
            <a:ext cx="1433513" cy="549275"/>
          </a:xfrm>
          <a:prstGeom prst="rect">
            <a:avLst/>
          </a:prstGeom>
          <a:noFill/>
          <a:ln w="9525">
            <a:noFill/>
            <a:miter lim="800000"/>
            <a:headEnd/>
            <a:tailEnd/>
          </a:ln>
        </p:spPr>
      </p:pic>
      <p:sp>
        <p:nvSpPr>
          <p:cNvPr id="11" name="מלבן 10"/>
          <p:cNvSpPr/>
          <p:nvPr/>
        </p:nvSpPr>
        <p:spPr>
          <a:xfrm>
            <a:off x="1835696" y="404664"/>
            <a:ext cx="4477968" cy="830997"/>
          </a:xfrm>
          <a:prstGeom prst="rect">
            <a:avLst/>
          </a:prstGeom>
        </p:spPr>
        <p:txBody>
          <a:bodyPr>
            <a:spAutoFit/>
          </a:bodyPr>
          <a:lstStyle/>
          <a:p>
            <a:pPr algn="ctr" fontAlgn="auto">
              <a:spcBef>
                <a:spcPts val="0"/>
              </a:spcBef>
              <a:spcAft>
                <a:spcPts val="0"/>
              </a:spcAft>
              <a:defRPr/>
            </a:pPr>
            <a:r>
              <a:rPr lang="he-IL"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Guttman-Toledo" pitchFamily="2" charset="-79"/>
                <a:cs typeface="NarkisTammyMF" pitchFamily="2" charset="-79"/>
              </a:rPr>
              <a:t>מיקום הפלטפורמה</a:t>
            </a:r>
          </a:p>
        </p:txBody>
      </p:sp>
      <p:sp>
        <p:nvSpPr>
          <p:cNvPr id="13" name="TextBox 12"/>
          <p:cNvSpPr txBox="1"/>
          <p:nvPr/>
        </p:nvSpPr>
        <p:spPr>
          <a:xfrm>
            <a:off x="107505" y="2056150"/>
            <a:ext cx="7704856" cy="4801314"/>
          </a:xfrm>
          <a:prstGeom prst="rect">
            <a:avLst/>
          </a:prstGeom>
          <a:noFill/>
        </p:spPr>
        <p:txBody>
          <a:bodyPr wrap="square" rtlCol="1">
            <a:spAutoFit/>
          </a:bodyPr>
          <a:lstStyle/>
          <a:p>
            <a:pPr marL="285750" indent="-285750" fontAlgn="auto">
              <a:spcBef>
                <a:spcPts val="0"/>
              </a:spcBef>
              <a:spcAft>
                <a:spcPts val="0"/>
              </a:spcAft>
              <a:defRPr/>
            </a:pPr>
            <a:r>
              <a:rPr lang="he-IL" b="1" dirty="0" smtClean="0">
                <a:solidFill>
                  <a:srgbClr val="FFFFFF"/>
                </a:solidFill>
                <a:latin typeface="Arial" pitchFamily="34" charset="0"/>
                <a:cs typeface="Arial" pitchFamily="34" charset="0"/>
              </a:rPr>
              <a:t>אפשרות </a:t>
            </a:r>
            <a:r>
              <a:rPr lang="he-IL" b="1" dirty="0" err="1" smtClean="0">
                <a:solidFill>
                  <a:srgbClr val="FFFFFF"/>
                </a:solidFill>
                <a:latin typeface="Arial" pitchFamily="34" charset="0"/>
                <a:cs typeface="Arial" pitchFamily="34" charset="0"/>
              </a:rPr>
              <a:t>שניה</a:t>
            </a:r>
            <a:r>
              <a:rPr lang="he-IL" b="1" dirty="0" smtClean="0">
                <a:solidFill>
                  <a:srgbClr val="FFFFFF"/>
                </a:solidFill>
                <a:latin typeface="Arial" pitchFamily="34" charset="0"/>
                <a:cs typeface="Arial" pitchFamily="34" charset="0"/>
              </a:rPr>
              <a:t>:</a:t>
            </a:r>
          </a:p>
          <a:p>
            <a:pPr marL="285750" indent="-285750" fontAlgn="auto">
              <a:spcBef>
                <a:spcPts val="0"/>
              </a:spcBef>
              <a:spcAft>
                <a:spcPts val="0"/>
              </a:spcAft>
              <a:defRPr/>
            </a:pPr>
            <a:endParaRPr lang="he-IL" b="1" dirty="0" smtClean="0">
              <a:solidFill>
                <a:srgbClr val="FFFFFF"/>
              </a:solidFill>
              <a:latin typeface="Arial" pitchFamily="34" charset="0"/>
              <a:cs typeface="Arial" pitchFamily="34" charset="0"/>
            </a:endParaRPr>
          </a:p>
          <a:p>
            <a:pPr marL="285750" indent="-285750" fontAlgn="auto">
              <a:spcBef>
                <a:spcPts val="0"/>
              </a:spcBef>
              <a:spcAft>
                <a:spcPts val="0"/>
              </a:spcAft>
              <a:buFont typeface="Wingdings" pitchFamily="2" charset="2"/>
              <a:buChar char="v"/>
              <a:defRPr/>
            </a:pPr>
            <a:r>
              <a:rPr lang="he-IL" b="1" dirty="0" smtClean="0">
                <a:solidFill>
                  <a:srgbClr val="FFFFFF"/>
                </a:solidFill>
                <a:latin typeface="Arial" pitchFamily="34" charset="0"/>
                <a:cs typeface="Arial" pitchFamily="34" charset="0"/>
              </a:rPr>
              <a:t>למקם </a:t>
            </a:r>
            <a:r>
              <a:rPr lang="he-IL" b="1" dirty="0">
                <a:solidFill>
                  <a:srgbClr val="FFFFFF"/>
                </a:solidFill>
                <a:latin typeface="Arial" pitchFamily="34" charset="0"/>
                <a:cs typeface="Arial" pitchFamily="34" charset="0"/>
              </a:rPr>
              <a:t>את פלטפורמת החלל בין מאדים לכדור הארץ</a:t>
            </a:r>
          </a:p>
          <a:p>
            <a:pPr marL="285750" indent="-285750" fontAlgn="auto">
              <a:spcBef>
                <a:spcPts val="0"/>
              </a:spcBef>
              <a:spcAft>
                <a:spcPts val="0"/>
              </a:spcAft>
              <a:buFont typeface="Arial" pitchFamily="34" charset="0"/>
              <a:buChar char="•"/>
              <a:defRPr/>
            </a:pPr>
            <a:endParaRPr lang="he-IL" dirty="0">
              <a:solidFill>
                <a:srgbClr val="FFFFFF"/>
              </a:solidFill>
              <a:latin typeface="Arial" pitchFamily="34" charset="0"/>
              <a:cs typeface="Arial" pitchFamily="34" charset="0"/>
            </a:endParaRPr>
          </a:p>
          <a:p>
            <a:pPr defTabSz="892175" fontAlgn="auto">
              <a:spcBef>
                <a:spcPts val="0"/>
              </a:spcBef>
              <a:spcAft>
                <a:spcPts val="0"/>
              </a:spcAft>
              <a:defRPr/>
            </a:pPr>
            <a:r>
              <a:rPr lang="he-IL" dirty="0">
                <a:solidFill>
                  <a:srgbClr val="FFFFFF"/>
                </a:solidFill>
                <a:latin typeface="Arial" pitchFamily="34" charset="0"/>
                <a:cs typeface="Arial" pitchFamily="34" charset="0"/>
              </a:rPr>
              <a:t>     יתרונות: </a:t>
            </a:r>
            <a:r>
              <a:rPr lang="he-IL" dirty="0" smtClean="0">
                <a:solidFill>
                  <a:srgbClr val="FFFFFF"/>
                </a:solidFill>
                <a:latin typeface="Arial" pitchFamily="34" charset="0"/>
                <a:cs typeface="Arial" pitchFamily="34" charset="0"/>
              </a:rPr>
              <a:t>1</a:t>
            </a:r>
            <a:r>
              <a:rPr lang="he-IL" dirty="0">
                <a:solidFill>
                  <a:srgbClr val="FFFFFF"/>
                </a:solidFill>
                <a:latin typeface="Arial" pitchFamily="34" charset="0"/>
                <a:cs typeface="Arial" pitchFamily="34" charset="0"/>
              </a:rPr>
              <a:t>. תיקון ביתר קלות לוויינים שמקיפים גם את מאדים וגם את כדור הארץ.</a:t>
            </a:r>
          </a:p>
          <a:p>
            <a:pPr fontAlgn="auto">
              <a:spcBef>
                <a:spcPts val="0"/>
              </a:spcBef>
              <a:spcAft>
                <a:spcPts val="0"/>
              </a:spcAft>
              <a:defRPr/>
            </a:pPr>
            <a:r>
              <a:rPr lang="he-IL" dirty="0">
                <a:solidFill>
                  <a:srgbClr val="FFFFFF"/>
                </a:solidFill>
                <a:latin typeface="Arial" pitchFamily="34" charset="0"/>
                <a:cs typeface="Arial" pitchFamily="34" charset="0"/>
              </a:rPr>
              <a:t>                 </a:t>
            </a:r>
            <a:r>
              <a:rPr lang="he-IL" dirty="0" smtClean="0">
                <a:solidFill>
                  <a:srgbClr val="FFFFFF"/>
                </a:solidFill>
                <a:latin typeface="Arial" pitchFamily="34" charset="0"/>
                <a:cs typeface="Arial" pitchFamily="34" charset="0"/>
              </a:rPr>
              <a:t>2</a:t>
            </a:r>
            <a:r>
              <a:rPr lang="he-IL" dirty="0">
                <a:solidFill>
                  <a:srgbClr val="FFFFFF"/>
                </a:solidFill>
                <a:latin typeface="Arial" pitchFamily="34" charset="0"/>
                <a:cs typeface="Arial" pitchFamily="34" charset="0"/>
              </a:rPr>
              <a:t>. מדענים חוקרים את מאדים </a:t>
            </a:r>
            <a:r>
              <a:rPr lang="he-IL" dirty="0" smtClean="0">
                <a:solidFill>
                  <a:srgbClr val="FFFFFF"/>
                </a:solidFill>
                <a:latin typeface="Arial" pitchFamily="34" charset="0"/>
                <a:cs typeface="Arial" pitchFamily="34" charset="0"/>
              </a:rPr>
              <a:t>וימשיכו לחקור </a:t>
            </a:r>
            <a:r>
              <a:rPr lang="he-IL" dirty="0">
                <a:solidFill>
                  <a:srgbClr val="FFFFFF"/>
                </a:solidFill>
                <a:latin typeface="Arial" pitchFamily="34" charset="0"/>
                <a:cs typeface="Arial" pitchFamily="34" charset="0"/>
              </a:rPr>
              <a:t>אותו </a:t>
            </a:r>
            <a:r>
              <a:rPr lang="he-IL" dirty="0" smtClean="0">
                <a:solidFill>
                  <a:srgbClr val="FFFFFF"/>
                </a:solidFill>
                <a:latin typeface="Arial" pitchFamily="34" charset="0"/>
                <a:cs typeface="Arial" pitchFamily="34" charset="0"/>
              </a:rPr>
              <a:t>בעתיד. </a:t>
            </a:r>
          </a:p>
          <a:p>
            <a:pPr fontAlgn="auto">
              <a:spcBef>
                <a:spcPts val="0"/>
              </a:spcBef>
              <a:spcAft>
                <a:spcPts val="0"/>
              </a:spcAft>
              <a:defRPr/>
            </a:pPr>
            <a:r>
              <a:rPr lang="he-IL" dirty="0" smtClean="0">
                <a:solidFill>
                  <a:srgbClr val="FFFFFF"/>
                </a:solidFill>
                <a:latin typeface="Arial" pitchFamily="34" charset="0"/>
                <a:cs typeface="Arial" pitchFamily="34" charset="0"/>
              </a:rPr>
              <a:t>                 3. להערכתנו יהיו </a:t>
            </a:r>
            <a:r>
              <a:rPr lang="he-IL" dirty="0">
                <a:solidFill>
                  <a:srgbClr val="FFFFFF"/>
                </a:solidFill>
                <a:latin typeface="Arial" pitchFamily="34" charset="0"/>
                <a:cs typeface="Arial" pitchFamily="34" charset="0"/>
              </a:rPr>
              <a:t>טלסקופי חלל ולוויינים רבים אשר יצטרכו תיקון.</a:t>
            </a:r>
          </a:p>
          <a:p>
            <a:pPr fontAlgn="auto">
              <a:spcBef>
                <a:spcPts val="0"/>
              </a:spcBef>
              <a:spcAft>
                <a:spcPts val="0"/>
              </a:spcAft>
              <a:defRPr/>
            </a:pPr>
            <a:r>
              <a:rPr lang="he-IL" dirty="0">
                <a:solidFill>
                  <a:srgbClr val="FFFFFF"/>
                </a:solidFill>
                <a:latin typeface="Arial" pitchFamily="34" charset="0"/>
                <a:cs typeface="Arial" pitchFamily="34" charset="0"/>
              </a:rPr>
              <a:t>              </a:t>
            </a:r>
            <a:r>
              <a:rPr lang="he-IL" dirty="0" smtClean="0">
                <a:solidFill>
                  <a:srgbClr val="FFFFFF"/>
                </a:solidFill>
                <a:latin typeface="Arial" pitchFamily="34" charset="0"/>
                <a:cs typeface="Arial" pitchFamily="34" charset="0"/>
              </a:rPr>
              <a:t>   4. רוב </a:t>
            </a:r>
            <a:r>
              <a:rPr lang="he-IL" dirty="0">
                <a:solidFill>
                  <a:srgbClr val="FFFFFF"/>
                </a:solidFill>
                <a:latin typeface="Arial" pitchFamily="34" charset="0"/>
                <a:cs typeface="Arial" pitchFamily="34" charset="0"/>
              </a:rPr>
              <a:t>הלוויינים הקיימים סובבים סביב כדור הארץ.</a:t>
            </a:r>
          </a:p>
          <a:p>
            <a:pPr fontAlgn="auto">
              <a:spcBef>
                <a:spcPts val="0"/>
              </a:spcBef>
              <a:spcAft>
                <a:spcPts val="0"/>
              </a:spcAft>
              <a:defRPr/>
            </a:pPr>
            <a:r>
              <a:rPr lang="he-IL" dirty="0">
                <a:solidFill>
                  <a:srgbClr val="FFFFFF"/>
                </a:solidFill>
                <a:latin typeface="Arial" pitchFamily="34" charset="0"/>
                <a:cs typeface="Arial" pitchFamily="34" charset="0"/>
              </a:rPr>
              <a:t>     </a:t>
            </a:r>
          </a:p>
          <a:p>
            <a:pPr defTabSz="338138" fontAlgn="auto">
              <a:spcBef>
                <a:spcPts val="0"/>
              </a:spcBef>
              <a:spcAft>
                <a:spcPts val="0"/>
              </a:spcAft>
              <a:defRPr/>
            </a:pPr>
            <a:r>
              <a:rPr lang="he-IL" dirty="0">
                <a:solidFill>
                  <a:srgbClr val="FFFFFF"/>
                </a:solidFill>
                <a:latin typeface="Arial" pitchFamily="34" charset="0"/>
                <a:cs typeface="Arial" pitchFamily="34" charset="0"/>
              </a:rPr>
              <a:t>  </a:t>
            </a:r>
            <a:r>
              <a:rPr lang="he-IL" dirty="0" smtClean="0">
                <a:solidFill>
                  <a:srgbClr val="FFFFFF"/>
                </a:solidFill>
                <a:latin typeface="Arial" pitchFamily="34" charset="0"/>
                <a:cs typeface="Arial" pitchFamily="34" charset="0"/>
              </a:rPr>
              <a:t>  </a:t>
            </a:r>
            <a:r>
              <a:rPr lang="he-IL" dirty="0">
                <a:solidFill>
                  <a:srgbClr val="FFFFFF"/>
                </a:solidFill>
                <a:latin typeface="Arial" pitchFamily="34" charset="0"/>
                <a:cs typeface="Arial" pitchFamily="34" charset="0"/>
              </a:rPr>
              <a:t>חסרונות</a:t>
            </a:r>
            <a:r>
              <a:rPr lang="he-IL" dirty="0" smtClean="0">
                <a:solidFill>
                  <a:srgbClr val="FFFFFF"/>
                </a:solidFill>
                <a:latin typeface="Arial" pitchFamily="34" charset="0"/>
                <a:cs typeface="Arial" pitchFamily="34" charset="0"/>
              </a:rPr>
              <a:t>:  1.  הפלטפורמה </a:t>
            </a:r>
            <a:r>
              <a:rPr lang="he-IL" dirty="0">
                <a:solidFill>
                  <a:srgbClr val="FFFFFF"/>
                </a:solidFill>
                <a:latin typeface="Arial" pitchFamily="34" charset="0"/>
                <a:cs typeface="Arial" pitchFamily="34" charset="0"/>
              </a:rPr>
              <a:t>תהיה רחוקה מרב הלוויינים הסובבים </a:t>
            </a:r>
            <a:r>
              <a:rPr lang="he-IL" dirty="0" smtClean="0">
                <a:solidFill>
                  <a:srgbClr val="FFFFFF"/>
                </a:solidFill>
                <a:latin typeface="Arial" pitchFamily="34" charset="0"/>
                <a:cs typeface="Arial" pitchFamily="34" charset="0"/>
              </a:rPr>
              <a:t>סביב </a:t>
            </a:r>
          </a:p>
          <a:p>
            <a:pPr defTabSz="719138" fontAlgn="auto">
              <a:spcBef>
                <a:spcPts val="0"/>
              </a:spcBef>
              <a:spcAft>
                <a:spcPts val="0"/>
              </a:spcAft>
              <a:tabLst>
                <a:tab pos="1349375" algn="l"/>
              </a:tabLst>
              <a:defRPr/>
            </a:pPr>
            <a:r>
              <a:rPr lang="he-IL" dirty="0" smtClean="0">
                <a:solidFill>
                  <a:srgbClr val="FFFFFF"/>
                </a:solidFill>
                <a:latin typeface="Arial" pitchFamily="34" charset="0"/>
                <a:cs typeface="Arial" pitchFamily="34" charset="0"/>
              </a:rPr>
              <a:t>		כדור הארץ.</a:t>
            </a:r>
          </a:p>
          <a:p>
            <a:pPr marL="1165225" fontAlgn="auto">
              <a:spcBef>
                <a:spcPts val="0"/>
              </a:spcBef>
              <a:spcAft>
                <a:spcPts val="0"/>
              </a:spcAft>
              <a:defRPr/>
            </a:pPr>
            <a:r>
              <a:rPr lang="he-IL" dirty="0" smtClean="0">
                <a:solidFill>
                  <a:srgbClr val="FFFFFF"/>
                </a:solidFill>
                <a:latin typeface="Arial" pitchFamily="34" charset="0"/>
                <a:cs typeface="Arial" pitchFamily="34" charset="0"/>
              </a:rPr>
              <a:t>2</a:t>
            </a:r>
            <a:r>
              <a:rPr lang="he-IL" dirty="0">
                <a:solidFill>
                  <a:srgbClr val="FFFFFF"/>
                </a:solidFill>
                <a:latin typeface="Arial" pitchFamily="34" charset="0"/>
                <a:cs typeface="Arial" pitchFamily="34" charset="0"/>
              </a:rPr>
              <a:t>. חסרונות כספיים התלויים בדלק ואספקת מזון, </a:t>
            </a:r>
            <a:r>
              <a:rPr lang="he-IL" dirty="0" smtClean="0">
                <a:solidFill>
                  <a:srgbClr val="FFFFFF"/>
                </a:solidFill>
                <a:latin typeface="Arial" pitchFamily="34" charset="0"/>
                <a:cs typeface="Arial" pitchFamily="34" charset="0"/>
              </a:rPr>
              <a:t>צרכים </a:t>
            </a:r>
          </a:p>
          <a:p>
            <a:pPr fontAlgn="auto">
              <a:spcBef>
                <a:spcPts val="0"/>
              </a:spcBef>
              <a:spcAft>
                <a:spcPts val="0"/>
              </a:spcAft>
              <a:defRPr/>
            </a:pPr>
            <a:r>
              <a:rPr lang="he-IL" dirty="0" smtClean="0">
                <a:solidFill>
                  <a:srgbClr val="FFFFFF"/>
                </a:solidFill>
                <a:latin typeface="Arial" pitchFamily="34" charset="0"/>
                <a:cs typeface="Arial" pitchFamily="34" charset="0"/>
              </a:rPr>
              <a:t>                       בסיסיים וכדומה משום שמאדים רחוק והנסיעה תיקח זמן רב. </a:t>
            </a:r>
          </a:p>
          <a:p>
            <a:pPr fontAlgn="auto">
              <a:spcBef>
                <a:spcPts val="0"/>
              </a:spcBef>
              <a:spcAft>
                <a:spcPts val="0"/>
              </a:spcAft>
              <a:defRPr/>
            </a:pPr>
            <a:r>
              <a:rPr lang="he-IL" dirty="0" smtClean="0">
                <a:solidFill>
                  <a:srgbClr val="FFFFFF"/>
                </a:solidFill>
                <a:latin typeface="Arial" pitchFamily="34" charset="0"/>
                <a:cs typeface="Arial" pitchFamily="34" charset="0"/>
              </a:rPr>
              <a:t>                   </a:t>
            </a:r>
            <a:r>
              <a:rPr lang="he-IL" dirty="0">
                <a:solidFill>
                  <a:srgbClr val="FFFFFF"/>
                </a:solidFill>
                <a:latin typeface="Arial" pitchFamily="34" charset="0"/>
                <a:cs typeface="Arial" pitchFamily="34" charset="0"/>
              </a:rPr>
              <a:t>3. אין טיל שמסוגל להביא מסות כל כך גדולות למרחק גדול כמו</a:t>
            </a:r>
          </a:p>
          <a:p>
            <a:pPr fontAlgn="auto">
              <a:spcBef>
                <a:spcPts val="0"/>
              </a:spcBef>
              <a:spcAft>
                <a:spcPts val="0"/>
              </a:spcAft>
              <a:defRPr/>
            </a:pPr>
            <a:r>
              <a:rPr lang="he-IL" dirty="0">
                <a:solidFill>
                  <a:srgbClr val="FFFFFF"/>
                </a:solidFill>
                <a:latin typeface="Arial" pitchFamily="34" charset="0"/>
                <a:cs typeface="Arial" pitchFamily="34" charset="0"/>
              </a:rPr>
              <a:t>                       לירח.</a:t>
            </a:r>
          </a:p>
          <a:p>
            <a:pPr fontAlgn="auto">
              <a:spcBef>
                <a:spcPts val="0"/>
              </a:spcBef>
              <a:spcAft>
                <a:spcPts val="0"/>
              </a:spcAft>
              <a:defRPr/>
            </a:pPr>
            <a:endParaRPr lang="he-IL" dirty="0">
              <a:solidFill>
                <a:srgbClr val="FFFFFF"/>
              </a:solidFill>
              <a:latin typeface="Arial" pitchFamily="34" charset="0"/>
              <a:cs typeface="Arial" pitchFamily="34" charset="0"/>
            </a:endParaRPr>
          </a:p>
          <a:p>
            <a:pPr fontAlgn="auto">
              <a:spcBef>
                <a:spcPts val="0"/>
              </a:spcBef>
              <a:spcAft>
                <a:spcPts val="0"/>
              </a:spcAft>
              <a:defRPr/>
            </a:pPr>
            <a:endParaRPr lang="he-IL" dirty="0">
              <a:latin typeface="+mn-lt"/>
              <a:cs typeface="+mn-cs"/>
            </a:endParaRPr>
          </a:p>
        </p:txBody>
      </p:sp>
    </p:spTree>
    <p:extLst>
      <p:ext uri="{BB962C8B-B14F-4D97-AF65-F5344CB8AC3E}">
        <p14:creationId xmlns:p14="http://schemas.microsoft.com/office/powerpoint/2010/main" xmlns="" val="2536439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מלבן 8"/>
          <p:cNvSpPr>
            <a:spLocks noChangeArrowheads="1"/>
          </p:cNvSpPr>
          <p:nvPr/>
        </p:nvSpPr>
        <p:spPr bwMode="auto">
          <a:xfrm>
            <a:off x="684213" y="2205038"/>
            <a:ext cx="8064500" cy="369887"/>
          </a:xfrm>
          <a:prstGeom prst="rect">
            <a:avLst/>
          </a:prstGeom>
          <a:noFill/>
          <a:ln w="9525">
            <a:noFill/>
            <a:miter lim="800000"/>
            <a:headEnd/>
            <a:tailEnd/>
          </a:ln>
        </p:spPr>
        <p:txBody>
          <a:bodyPr>
            <a:spAutoFit/>
          </a:bodyPr>
          <a:lstStyle/>
          <a:p>
            <a:pPr marL="285750" indent="-285750">
              <a:buFont typeface="Wingdings" pitchFamily="2" charset="2"/>
              <a:buChar char="v"/>
            </a:pPr>
            <a:endParaRPr lang="he-IL">
              <a:solidFill>
                <a:srgbClr val="FFFFFF"/>
              </a:solidFill>
            </a:endParaRPr>
          </a:p>
        </p:txBody>
      </p:sp>
      <p:sp>
        <p:nvSpPr>
          <p:cNvPr id="7" name="מלבן 6"/>
          <p:cNvSpPr/>
          <p:nvPr/>
        </p:nvSpPr>
        <p:spPr>
          <a:xfrm>
            <a:off x="-900608" y="1874838"/>
            <a:ext cx="8516938" cy="3416320"/>
          </a:xfrm>
          <a:prstGeom prst="rect">
            <a:avLst/>
          </a:prstGeom>
        </p:spPr>
        <p:txBody>
          <a:bodyPr>
            <a:spAutoFit/>
          </a:bodyPr>
          <a:lstStyle/>
          <a:p>
            <a:pPr fontAlgn="auto">
              <a:spcBef>
                <a:spcPts val="0"/>
              </a:spcBef>
              <a:spcAft>
                <a:spcPts val="0"/>
              </a:spcAft>
              <a:defRPr/>
            </a:pPr>
            <a:r>
              <a:rPr lang="he-IL" dirty="0" smtClean="0">
                <a:solidFill>
                  <a:srgbClr val="FFFFFF"/>
                </a:solidFill>
                <a:latin typeface="Arial" pitchFamily="34" charset="0"/>
                <a:cs typeface="Arial" pitchFamily="34" charset="0"/>
              </a:rPr>
              <a:t>אפשרות שלישית:</a:t>
            </a:r>
            <a:endParaRPr lang="he-IL" dirty="0">
              <a:solidFill>
                <a:srgbClr val="FFFFFF"/>
              </a:solidFill>
              <a:latin typeface="Arial" pitchFamily="34" charset="0"/>
              <a:cs typeface="Arial" pitchFamily="34" charset="0"/>
            </a:endParaRPr>
          </a:p>
          <a:p>
            <a:pPr fontAlgn="auto">
              <a:spcBef>
                <a:spcPts val="0"/>
              </a:spcBef>
              <a:spcAft>
                <a:spcPts val="0"/>
              </a:spcAft>
              <a:defRPr/>
            </a:pPr>
            <a:endParaRPr lang="he-IL" b="1" dirty="0" smtClean="0">
              <a:solidFill>
                <a:srgbClr val="FFFFFF"/>
              </a:solidFill>
              <a:latin typeface="Arial" pitchFamily="34" charset="0"/>
              <a:cs typeface="Arial" pitchFamily="34" charset="0"/>
            </a:endParaRPr>
          </a:p>
          <a:p>
            <a:pPr marL="285750" indent="-285750" fontAlgn="auto">
              <a:spcBef>
                <a:spcPts val="0"/>
              </a:spcBef>
              <a:spcAft>
                <a:spcPts val="0"/>
              </a:spcAft>
              <a:buFont typeface="Wingdings" pitchFamily="2" charset="2"/>
              <a:buChar char="v"/>
              <a:defRPr/>
            </a:pPr>
            <a:r>
              <a:rPr lang="he-IL" b="1" dirty="0" smtClean="0">
                <a:solidFill>
                  <a:srgbClr val="FFFFFF"/>
                </a:solidFill>
                <a:latin typeface="Arial" pitchFamily="34" charset="0"/>
                <a:cs typeface="Arial" pitchFamily="34" charset="0"/>
              </a:rPr>
              <a:t>למקם </a:t>
            </a:r>
            <a:r>
              <a:rPr lang="he-IL" b="1" dirty="0">
                <a:solidFill>
                  <a:srgbClr val="FFFFFF"/>
                </a:solidFill>
                <a:latin typeface="Arial" pitchFamily="34" charset="0"/>
                <a:cs typeface="Arial" pitchFamily="34" charset="0"/>
              </a:rPr>
              <a:t>את פלטפורמת החלל במסלול סביב כדור הארץ- המיקום הנבחר.</a:t>
            </a:r>
          </a:p>
          <a:p>
            <a:pPr marL="285750" indent="-285750" fontAlgn="auto">
              <a:spcBef>
                <a:spcPts val="0"/>
              </a:spcBef>
              <a:spcAft>
                <a:spcPts val="0"/>
              </a:spcAft>
              <a:buFont typeface="Arial" pitchFamily="34" charset="0"/>
              <a:buChar char="•"/>
              <a:defRPr/>
            </a:pPr>
            <a:endParaRPr lang="he-IL" dirty="0">
              <a:solidFill>
                <a:srgbClr val="FFFFFF"/>
              </a:solidFill>
              <a:latin typeface="Arial" pitchFamily="34" charset="0"/>
              <a:cs typeface="Arial" pitchFamily="34" charset="0"/>
            </a:endParaRPr>
          </a:p>
          <a:p>
            <a:pPr fontAlgn="auto">
              <a:spcBef>
                <a:spcPts val="0"/>
              </a:spcBef>
              <a:spcAft>
                <a:spcPts val="0"/>
              </a:spcAft>
              <a:defRPr/>
            </a:pPr>
            <a:r>
              <a:rPr lang="he-IL" dirty="0">
                <a:solidFill>
                  <a:srgbClr val="FFFFFF"/>
                </a:solidFill>
                <a:latin typeface="Arial" pitchFamily="34" charset="0"/>
                <a:cs typeface="Arial" pitchFamily="34" charset="0"/>
              </a:rPr>
              <a:t>     יתרונות: 1. המרחק אינו גדול לכן לא </a:t>
            </a:r>
            <a:r>
              <a:rPr lang="he-IL" dirty="0" smtClean="0">
                <a:solidFill>
                  <a:srgbClr val="FFFFFF"/>
                </a:solidFill>
                <a:latin typeface="Arial" pitchFamily="34" charset="0"/>
                <a:cs typeface="Arial" pitchFamily="34" charset="0"/>
              </a:rPr>
              <a:t>צריכת דלק נמוכה יותר.</a:t>
            </a:r>
            <a:endParaRPr lang="he-IL" dirty="0">
              <a:solidFill>
                <a:srgbClr val="FFFFFF"/>
              </a:solidFill>
              <a:latin typeface="Arial" pitchFamily="34" charset="0"/>
              <a:cs typeface="Arial" pitchFamily="34" charset="0"/>
            </a:endParaRPr>
          </a:p>
          <a:p>
            <a:pPr fontAlgn="auto">
              <a:spcBef>
                <a:spcPts val="0"/>
              </a:spcBef>
              <a:spcAft>
                <a:spcPts val="0"/>
              </a:spcAft>
              <a:defRPr/>
            </a:pPr>
            <a:r>
              <a:rPr lang="he-IL" dirty="0">
                <a:solidFill>
                  <a:srgbClr val="FFFFFF"/>
                </a:solidFill>
                <a:latin typeface="Arial" pitchFamily="34" charset="0"/>
                <a:cs typeface="Arial" pitchFamily="34" charset="0"/>
              </a:rPr>
              <a:t>                  2. רוב הלוויינים נמצאים במסלול מסביב לכדור הארץ.</a:t>
            </a:r>
          </a:p>
          <a:p>
            <a:pPr fontAlgn="auto">
              <a:spcBef>
                <a:spcPts val="0"/>
              </a:spcBef>
              <a:spcAft>
                <a:spcPts val="0"/>
              </a:spcAft>
              <a:defRPr/>
            </a:pPr>
            <a:r>
              <a:rPr lang="he-IL" dirty="0">
                <a:solidFill>
                  <a:srgbClr val="FFFFFF"/>
                </a:solidFill>
                <a:latin typeface="Arial" pitchFamily="34" charset="0"/>
                <a:cs typeface="Arial" pitchFamily="34" charset="0"/>
              </a:rPr>
              <a:t>                  3. רוב הלוויינים מסביב לכדור הארץ הכרחיים מאוד לעידן שלנו.</a:t>
            </a:r>
          </a:p>
          <a:p>
            <a:pPr fontAlgn="auto">
              <a:spcBef>
                <a:spcPts val="0"/>
              </a:spcBef>
              <a:spcAft>
                <a:spcPts val="0"/>
              </a:spcAft>
              <a:defRPr/>
            </a:pPr>
            <a:r>
              <a:rPr lang="he-IL" dirty="0">
                <a:solidFill>
                  <a:srgbClr val="FFFFFF"/>
                </a:solidFill>
                <a:latin typeface="Arial" pitchFamily="34" charset="0"/>
                <a:cs typeface="Arial" pitchFamily="34" charset="0"/>
              </a:rPr>
              <a:t>  </a:t>
            </a:r>
          </a:p>
          <a:p>
            <a:pPr defTabSz="627063" fontAlgn="auto">
              <a:spcBef>
                <a:spcPts val="0"/>
              </a:spcBef>
              <a:spcAft>
                <a:spcPts val="0"/>
              </a:spcAft>
              <a:defRPr/>
            </a:pPr>
            <a:r>
              <a:rPr lang="he-IL" dirty="0">
                <a:solidFill>
                  <a:srgbClr val="FFFFFF"/>
                </a:solidFill>
                <a:latin typeface="Arial" pitchFamily="34" charset="0"/>
                <a:cs typeface="Arial" pitchFamily="34" charset="0"/>
              </a:rPr>
              <a:t>     </a:t>
            </a:r>
            <a:r>
              <a:rPr lang="he-IL" dirty="0" smtClean="0">
                <a:solidFill>
                  <a:srgbClr val="FFFFFF"/>
                </a:solidFill>
                <a:latin typeface="Arial" pitchFamily="34" charset="0"/>
                <a:cs typeface="Arial" pitchFamily="34" charset="0"/>
              </a:rPr>
              <a:t>חסרון: 	במסלול </a:t>
            </a:r>
            <a:r>
              <a:rPr lang="he-IL" dirty="0">
                <a:solidFill>
                  <a:srgbClr val="FFFFFF"/>
                </a:solidFill>
                <a:latin typeface="Arial" pitchFamily="34" charset="0"/>
                <a:cs typeface="Arial" pitchFamily="34" charset="0"/>
              </a:rPr>
              <a:t>מסביב לכדור הארץ יש פסולת חלל רבה שאין עליה </a:t>
            </a:r>
          </a:p>
          <a:p>
            <a:pPr fontAlgn="auto">
              <a:spcBef>
                <a:spcPts val="0"/>
              </a:spcBef>
              <a:spcAft>
                <a:spcPts val="0"/>
              </a:spcAft>
              <a:defRPr/>
            </a:pPr>
            <a:r>
              <a:rPr lang="he-IL" dirty="0">
                <a:solidFill>
                  <a:srgbClr val="FFFFFF"/>
                </a:solidFill>
                <a:latin typeface="Arial" pitchFamily="34" charset="0"/>
                <a:cs typeface="Arial" pitchFamily="34" charset="0"/>
              </a:rPr>
              <a:t>                   שליטה כמו על לוויינים פעילים, ולכן יש חשש להתנגשות.</a:t>
            </a:r>
          </a:p>
          <a:p>
            <a:pPr fontAlgn="auto">
              <a:spcBef>
                <a:spcPts val="0"/>
              </a:spcBef>
              <a:spcAft>
                <a:spcPts val="0"/>
              </a:spcAft>
              <a:defRPr/>
            </a:pPr>
            <a:endParaRPr lang="he-IL" dirty="0">
              <a:solidFill>
                <a:srgbClr val="FFFFFF"/>
              </a:solidFill>
              <a:latin typeface="Arial" pitchFamily="34" charset="0"/>
              <a:cs typeface="Arial" pitchFamily="34" charset="0"/>
            </a:endParaRPr>
          </a:p>
          <a:p>
            <a:pPr fontAlgn="auto">
              <a:spcBef>
                <a:spcPts val="0"/>
              </a:spcBef>
              <a:spcAft>
                <a:spcPts val="0"/>
              </a:spcAft>
              <a:defRPr/>
            </a:pPr>
            <a:endParaRPr lang="he-IL" dirty="0">
              <a:solidFill>
                <a:srgbClr val="FFFFFF"/>
              </a:solidFill>
              <a:latin typeface="Arial" pitchFamily="34" charset="0"/>
              <a:cs typeface="Arial" pitchFamily="34" charset="0"/>
            </a:endParaRPr>
          </a:p>
        </p:txBody>
      </p:sp>
      <p:pic>
        <p:nvPicPr>
          <p:cNvPr id="118789"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323850" y="260350"/>
            <a:ext cx="1433513" cy="549275"/>
          </a:xfrm>
          <a:prstGeom prst="rect">
            <a:avLst/>
          </a:prstGeom>
          <a:noFill/>
          <a:ln w="9525">
            <a:noFill/>
            <a:miter lim="800000"/>
            <a:headEnd/>
            <a:tailEnd/>
          </a:ln>
        </p:spPr>
      </p:pic>
      <p:sp>
        <p:nvSpPr>
          <p:cNvPr id="11" name="מלבן 10"/>
          <p:cNvSpPr/>
          <p:nvPr/>
        </p:nvSpPr>
        <p:spPr>
          <a:xfrm>
            <a:off x="1835696" y="404664"/>
            <a:ext cx="4477968" cy="830997"/>
          </a:xfrm>
          <a:prstGeom prst="rect">
            <a:avLst/>
          </a:prstGeom>
        </p:spPr>
        <p:txBody>
          <a:bodyPr>
            <a:spAutoFit/>
          </a:bodyPr>
          <a:lstStyle/>
          <a:p>
            <a:pPr algn="ctr" fontAlgn="auto">
              <a:spcBef>
                <a:spcPts val="0"/>
              </a:spcBef>
              <a:spcAft>
                <a:spcPts val="0"/>
              </a:spcAft>
              <a:defRPr/>
            </a:pPr>
            <a:r>
              <a:rPr lang="he-IL"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Guttman-Toledo" pitchFamily="2" charset="-79"/>
                <a:cs typeface="NarkisTammyMF" pitchFamily="2" charset="-79"/>
              </a:rPr>
              <a:t>מיקום הפלטפורמה</a:t>
            </a:r>
          </a:p>
        </p:txBody>
      </p:sp>
    </p:spTree>
    <p:extLst>
      <p:ext uri="{BB962C8B-B14F-4D97-AF65-F5344CB8AC3E}">
        <p14:creationId xmlns:p14="http://schemas.microsoft.com/office/powerpoint/2010/main" xmlns="" val="815854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1338" y="1619250"/>
            <a:ext cx="8497888" cy="6273800"/>
          </a:xfrm>
          <a:prstGeom prst="rect">
            <a:avLst/>
          </a:prstGeom>
          <a:noFill/>
        </p:spPr>
        <p:txBody>
          <a:bodyPr rtlCol="1">
            <a:spAutoFit/>
          </a:bodyPr>
          <a:lstStyle/>
          <a:p>
            <a:pPr fontAlgn="auto">
              <a:lnSpc>
                <a:spcPct val="150000"/>
              </a:lnSpc>
              <a:spcBef>
                <a:spcPts val="0"/>
              </a:spcBef>
              <a:spcAft>
                <a:spcPts val="0"/>
              </a:spcAft>
              <a:defRPr/>
            </a:pPr>
            <a:r>
              <a:rPr lang="he-IL" dirty="0">
                <a:solidFill>
                  <a:srgbClr val="FFFFFF"/>
                </a:solidFill>
                <a:latin typeface="Arial" pitchFamily="34" charset="0"/>
                <a:cs typeface="Arial" pitchFamily="34" charset="0"/>
              </a:rPr>
              <a:t>הפלטפורמה תמוקם בגובה 500 קילומטר מעל פני השטח של כדור הארץ- במסלול </a:t>
            </a:r>
            <a:r>
              <a:rPr lang="en-US" dirty="0" smtClean="0">
                <a:solidFill>
                  <a:srgbClr val="FFFFFF"/>
                </a:solidFill>
                <a:latin typeface="Arial" pitchFamily="34" charset="0"/>
                <a:cs typeface="Arial" pitchFamily="34" charset="0"/>
              </a:rPr>
              <a:t>LEO</a:t>
            </a:r>
            <a:r>
              <a:rPr lang="he-IL" dirty="0" smtClean="0">
                <a:solidFill>
                  <a:srgbClr val="FFFFFF"/>
                </a:solidFill>
                <a:latin typeface="Arial" pitchFamily="34" charset="0"/>
                <a:cs typeface="Arial" pitchFamily="34" charset="0"/>
              </a:rPr>
              <a:t> </a:t>
            </a:r>
            <a:r>
              <a:rPr lang="he-IL" dirty="0">
                <a:solidFill>
                  <a:srgbClr val="FFFFFF"/>
                </a:solidFill>
                <a:latin typeface="Arial" pitchFamily="34" charset="0"/>
                <a:cs typeface="Arial" pitchFamily="34" charset="0"/>
              </a:rPr>
              <a:t>במסלול אליפטי, בין קו רוחב 30 לקו רוחב 50 צפון מכמה סיבות:</a:t>
            </a:r>
          </a:p>
          <a:p>
            <a:pPr marL="342900" indent="-342900" fontAlgn="auto">
              <a:lnSpc>
                <a:spcPct val="150000"/>
              </a:lnSpc>
              <a:spcBef>
                <a:spcPts val="0"/>
              </a:spcBef>
              <a:spcAft>
                <a:spcPts val="0"/>
              </a:spcAft>
              <a:buFont typeface="Arial" pitchFamily="34" charset="0"/>
              <a:buChar char="•"/>
              <a:defRPr/>
            </a:pPr>
            <a:r>
              <a:rPr lang="he-IL" dirty="0">
                <a:solidFill>
                  <a:srgbClr val="FFFFFF"/>
                </a:solidFill>
                <a:latin typeface="Arial" pitchFamily="34" charset="0"/>
                <a:cs typeface="Arial" pitchFamily="34" charset="0"/>
              </a:rPr>
              <a:t>במסלול </a:t>
            </a:r>
            <a:r>
              <a:rPr lang="en-US" dirty="0">
                <a:solidFill>
                  <a:srgbClr val="FFFFFF"/>
                </a:solidFill>
                <a:latin typeface="Arial" pitchFamily="34" charset="0"/>
                <a:cs typeface="Arial" pitchFamily="34" charset="0"/>
              </a:rPr>
              <a:t>LEO</a:t>
            </a:r>
            <a:r>
              <a:rPr lang="he-IL" dirty="0">
                <a:solidFill>
                  <a:srgbClr val="FFFFFF"/>
                </a:solidFill>
                <a:latin typeface="Arial" pitchFamily="34" charset="0"/>
                <a:cs typeface="Arial" pitchFamily="34" charset="0"/>
              </a:rPr>
              <a:t> נמצאים רוב הלוויינים המלאכותיים הקיימים.</a:t>
            </a:r>
          </a:p>
          <a:p>
            <a:pPr marL="342900" indent="-342900" fontAlgn="auto">
              <a:lnSpc>
                <a:spcPct val="150000"/>
              </a:lnSpc>
              <a:spcBef>
                <a:spcPts val="0"/>
              </a:spcBef>
              <a:spcAft>
                <a:spcPts val="0"/>
              </a:spcAft>
              <a:buFont typeface="Arial" pitchFamily="34" charset="0"/>
              <a:buChar char="•"/>
              <a:defRPr/>
            </a:pPr>
            <a:r>
              <a:rPr lang="he-IL" dirty="0">
                <a:solidFill>
                  <a:srgbClr val="FFFFFF"/>
                </a:solidFill>
                <a:latin typeface="Arial" pitchFamily="34" charset="0"/>
                <a:cs typeface="Arial" pitchFamily="34" charset="0"/>
              </a:rPr>
              <a:t>באמצע בין חגורת וואן אלן לתחילת מסלול  </a:t>
            </a:r>
            <a:r>
              <a:rPr lang="en-US" dirty="0">
                <a:solidFill>
                  <a:srgbClr val="FFFFFF"/>
                </a:solidFill>
                <a:latin typeface="Arial" pitchFamily="34" charset="0"/>
                <a:cs typeface="Arial" pitchFamily="34" charset="0"/>
              </a:rPr>
              <a:t>LEO</a:t>
            </a:r>
            <a:r>
              <a:rPr lang="he-IL" dirty="0">
                <a:solidFill>
                  <a:srgbClr val="FFFFFF"/>
                </a:solidFill>
                <a:latin typeface="Arial" pitchFamily="34" charset="0"/>
                <a:cs typeface="Arial" pitchFamily="34" charset="0"/>
              </a:rPr>
              <a:t>.</a:t>
            </a:r>
          </a:p>
          <a:p>
            <a:pPr marL="285750" indent="-285750" fontAlgn="auto">
              <a:lnSpc>
                <a:spcPct val="150000"/>
              </a:lnSpc>
              <a:spcBef>
                <a:spcPts val="0"/>
              </a:spcBef>
              <a:spcAft>
                <a:spcPts val="0"/>
              </a:spcAft>
              <a:buFont typeface="Arial" pitchFamily="34" charset="0"/>
              <a:buChar char="•"/>
              <a:defRPr/>
            </a:pPr>
            <a:r>
              <a:rPr lang="he-IL" dirty="0">
                <a:solidFill>
                  <a:srgbClr val="FFFFFF"/>
                </a:solidFill>
                <a:latin typeface="Arial" pitchFamily="34" charset="0"/>
                <a:cs typeface="Arial" pitchFamily="34" charset="0"/>
              </a:rPr>
              <a:t> תעבור מעל מעצמות החלל הגדולות בעולם.</a:t>
            </a:r>
          </a:p>
          <a:p>
            <a:pPr marL="285750" indent="-285750" fontAlgn="auto">
              <a:lnSpc>
                <a:spcPct val="150000"/>
              </a:lnSpc>
              <a:spcBef>
                <a:spcPts val="0"/>
              </a:spcBef>
              <a:spcAft>
                <a:spcPts val="0"/>
              </a:spcAft>
              <a:buFont typeface="Arial" pitchFamily="34" charset="0"/>
              <a:buChar char="•"/>
              <a:defRPr/>
            </a:pPr>
            <a:r>
              <a:rPr lang="he-IL" dirty="0">
                <a:solidFill>
                  <a:srgbClr val="FFFFFF"/>
                </a:solidFill>
                <a:latin typeface="Arial" pitchFamily="34" charset="0"/>
                <a:cs typeface="Arial" pitchFamily="34" charset="0"/>
              </a:rPr>
              <a:t> יש צורך במסלול אליפטי כי הוא מצריך הרבה פחות שימוש בדלק מאשר מסלול מעגלי.</a:t>
            </a:r>
          </a:p>
          <a:p>
            <a:pPr marL="285750" indent="-285750" fontAlgn="auto">
              <a:lnSpc>
                <a:spcPct val="150000"/>
              </a:lnSpc>
              <a:spcBef>
                <a:spcPts val="0"/>
              </a:spcBef>
              <a:spcAft>
                <a:spcPts val="0"/>
              </a:spcAft>
              <a:buFont typeface="Arial" pitchFamily="34" charset="0"/>
              <a:buChar char="•"/>
              <a:defRPr/>
            </a:pPr>
            <a:endParaRPr lang="he-IL" dirty="0">
              <a:solidFill>
                <a:srgbClr val="FFFFFF"/>
              </a:solidFill>
              <a:latin typeface="Arial" pitchFamily="34" charset="0"/>
              <a:cs typeface="Arial" pitchFamily="34" charset="0"/>
            </a:endParaRPr>
          </a:p>
          <a:p>
            <a:pPr marL="285750" indent="-285750" fontAlgn="auto">
              <a:lnSpc>
                <a:spcPct val="150000"/>
              </a:lnSpc>
              <a:spcBef>
                <a:spcPts val="0"/>
              </a:spcBef>
              <a:spcAft>
                <a:spcPts val="0"/>
              </a:spcAft>
              <a:defRPr/>
            </a:pPr>
            <a:r>
              <a:rPr lang="he-IL" dirty="0">
                <a:solidFill>
                  <a:srgbClr val="FFFFFF"/>
                </a:solidFill>
                <a:latin typeface="Arial" pitchFamily="34" charset="0"/>
                <a:cs typeface="Arial" pitchFamily="34" charset="0"/>
              </a:rPr>
              <a:t>לשם תמרון הפלטפורמה במסלול, יהיה שימוש במנועי החלליות שמביאות </a:t>
            </a:r>
          </a:p>
          <a:p>
            <a:pPr marL="285750" indent="-285750" fontAlgn="auto">
              <a:lnSpc>
                <a:spcPct val="150000"/>
              </a:lnSpc>
              <a:spcBef>
                <a:spcPts val="0"/>
              </a:spcBef>
              <a:spcAft>
                <a:spcPts val="0"/>
              </a:spcAft>
              <a:defRPr/>
            </a:pPr>
            <a:r>
              <a:rPr lang="he-IL" dirty="0">
                <a:solidFill>
                  <a:srgbClr val="FFFFFF"/>
                </a:solidFill>
                <a:latin typeface="Arial" pitchFamily="34" charset="0"/>
                <a:cs typeface="Arial" pitchFamily="34" charset="0"/>
              </a:rPr>
              <a:t>ומחזירות לוויינים.</a:t>
            </a:r>
          </a:p>
          <a:p>
            <a:pPr marL="285750" indent="-285750" fontAlgn="auto">
              <a:lnSpc>
                <a:spcPct val="150000"/>
              </a:lnSpc>
              <a:spcBef>
                <a:spcPts val="0"/>
              </a:spcBef>
              <a:spcAft>
                <a:spcPts val="0"/>
              </a:spcAft>
              <a:defRPr/>
            </a:pPr>
            <a:endParaRPr lang="he-IL" dirty="0">
              <a:solidFill>
                <a:srgbClr val="FFFFFF"/>
              </a:solidFill>
              <a:latin typeface="Arial" pitchFamily="34" charset="0"/>
              <a:cs typeface="Arial" pitchFamily="34" charset="0"/>
            </a:endParaRPr>
          </a:p>
          <a:p>
            <a:pPr marL="285750" indent="-285750" fontAlgn="auto">
              <a:lnSpc>
                <a:spcPct val="150000"/>
              </a:lnSpc>
              <a:spcBef>
                <a:spcPts val="0"/>
              </a:spcBef>
              <a:spcAft>
                <a:spcPts val="0"/>
              </a:spcAft>
              <a:buFont typeface="Arial" pitchFamily="34" charset="0"/>
              <a:buChar char="•"/>
              <a:defRPr/>
            </a:pPr>
            <a:endParaRPr lang="he-IL" dirty="0">
              <a:solidFill>
                <a:srgbClr val="FFFFFF"/>
              </a:solidFill>
              <a:latin typeface="Arial" pitchFamily="34" charset="0"/>
              <a:cs typeface="Arial" pitchFamily="34" charset="0"/>
            </a:endParaRPr>
          </a:p>
          <a:p>
            <a:pPr fontAlgn="auto">
              <a:lnSpc>
                <a:spcPct val="150000"/>
              </a:lnSpc>
              <a:spcBef>
                <a:spcPts val="0"/>
              </a:spcBef>
              <a:spcAft>
                <a:spcPts val="0"/>
              </a:spcAft>
              <a:defRPr/>
            </a:pPr>
            <a:r>
              <a:rPr lang="he-IL" dirty="0">
                <a:solidFill>
                  <a:srgbClr val="FFFFFF"/>
                </a:solidFill>
                <a:latin typeface="Arial" pitchFamily="34" charset="0"/>
                <a:cs typeface="Arial" pitchFamily="34" charset="0"/>
              </a:rPr>
              <a:t>  </a:t>
            </a:r>
          </a:p>
          <a:p>
            <a:pPr fontAlgn="auto">
              <a:lnSpc>
                <a:spcPct val="150000"/>
              </a:lnSpc>
              <a:spcBef>
                <a:spcPts val="0"/>
              </a:spcBef>
              <a:spcAft>
                <a:spcPts val="0"/>
              </a:spcAft>
              <a:defRPr/>
            </a:pPr>
            <a:endParaRPr lang="he-IL" dirty="0">
              <a:solidFill>
                <a:srgbClr val="FFFFFF"/>
              </a:solidFill>
              <a:latin typeface="Arial" pitchFamily="34" charset="0"/>
              <a:cs typeface="Arial" pitchFamily="34" charset="0"/>
            </a:endParaRPr>
          </a:p>
          <a:p>
            <a:pPr fontAlgn="auto">
              <a:lnSpc>
                <a:spcPct val="150000"/>
              </a:lnSpc>
              <a:spcBef>
                <a:spcPts val="0"/>
              </a:spcBef>
              <a:spcAft>
                <a:spcPts val="0"/>
              </a:spcAft>
              <a:defRPr/>
            </a:pPr>
            <a:endParaRPr lang="he-IL" u="sng" dirty="0">
              <a:solidFill>
                <a:srgbClr val="FFFFFF"/>
              </a:solidFill>
              <a:latin typeface="Arial" pitchFamily="34" charset="0"/>
              <a:cs typeface="Arial" pitchFamily="34" charset="0"/>
            </a:endParaRPr>
          </a:p>
          <a:p>
            <a:pPr fontAlgn="auto">
              <a:lnSpc>
                <a:spcPct val="150000"/>
              </a:lnSpc>
              <a:spcBef>
                <a:spcPts val="0"/>
              </a:spcBef>
              <a:spcAft>
                <a:spcPts val="0"/>
              </a:spcAft>
              <a:defRPr/>
            </a:pPr>
            <a:r>
              <a:rPr lang="he-IL" dirty="0">
                <a:solidFill>
                  <a:srgbClr val="FFFFFF"/>
                </a:solidFill>
                <a:latin typeface="Arial" pitchFamily="34" charset="0"/>
                <a:cs typeface="Arial" pitchFamily="34" charset="0"/>
              </a:rPr>
              <a:t>     </a:t>
            </a:r>
          </a:p>
        </p:txBody>
      </p:sp>
      <p:pic>
        <p:nvPicPr>
          <p:cNvPr id="119810"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250825" y="260350"/>
            <a:ext cx="1435100" cy="549275"/>
          </a:xfrm>
          <a:prstGeom prst="rect">
            <a:avLst/>
          </a:prstGeom>
          <a:noFill/>
          <a:ln w="9525">
            <a:noFill/>
            <a:miter lim="800000"/>
            <a:headEnd/>
            <a:tailEnd/>
          </a:ln>
        </p:spPr>
      </p:pic>
      <p:sp>
        <p:nvSpPr>
          <p:cNvPr id="9" name="מלבן 8"/>
          <p:cNvSpPr/>
          <p:nvPr/>
        </p:nvSpPr>
        <p:spPr>
          <a:xfrm>
            <a:off x="251520" y="836712"/>
            <a:ext cx="7459094" cy="830997"/>
          </a:xfrm>
          <a:prstGeom prst="rect">
            <a:avLst/>
          </a:prstGeom>
        </p:spPr>
        <p:txBody>
          <a:bodyPr wrap="none">
            <a:spAutoFit/>
          </a:bodyPr>
          <a:lstStyle/>
          <a:p>
            <a:pPr algn="ctr" fontAlgn="auto">
              <a:spcBef>
                <a:spcPts val="0"/>
              </a:spcBef>
              <a:spcAft>
                <a:spcPts val="0"/>
              </a:spcAft>
              <a:defRPr/>
            </a:pPr>
            <a:r>
              <a:rPr lang="he-IL"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Guttman-Toledo" pitchFamily="2" charset="-79"/>
                <a:cs typeface="NarkisTammyMF" pitchFamily="2" charset="-79"/>
              </a:rPr>
              <a:t>מיקום הפלטפורמה ביחס לכדור הארץ</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2.5"/>
                                          </p:val>
                                        </p:tav>
                                        <p:tav tm="100000">
                                          <p:val>
                                            <p:strVal val="#ppt_w"/>
                                          </p:val>
                                        </p:tav>
                                      </p:tavLst>
                                    </p:anim>
                                    <p:anim calcmode="lin" valueType="num">
                                      <p:cBhvr>
                                        <p:cTn id="8" dur="1000" fill="hold"/>
                                        <p:tgtEl>
                                          <p:spTgt spid="9"/>
                                        </p:tgtEl>
                                        <p:attrNameLst>
                                          <p:attrName>ppt_h</p:attrName>
                                        </p:attrNameLst>
                                      </p:cBhvr>
                                      <p:tavLst>
                                        <p:tav tm="0">
                                          <p:val>
                                            <p:strVal val="#ppt_h*0.01"/>
                                          </p:val>
                                        </p:tav>
                                        <p:tav tm="100000">
                                          <p:val>
                                            <p:strVal val="#ppt_h"/>
                                          </p:val>
                                        </p:tav>
                                      </p:tavLst>
                                    </p:anim>
                                    <p:anim calcmode="lin" valueType="num">
                                      <p:cBhvr>
                                        <p:cTn id="9" dur="1000" fill="hold"/>
                                        <p:tgtEl>
                                          <p:spTgt spid="9"/>
                                        </p:tgtEl>
                                        <p:attrNameLst>
                                          <p:attrName>ppt_x</p:attrName>
                                        </p:attrNameLst>
                                      </p:cBhvr>
                                      <p:tavLst>
                                        <p:tav tm="0">
                                          <p:val>
                                            <p:strVal val="#ppt_x"/>
                                          </p:val>
                                        </p:tav>
                                        <p:tav tm="100000">
                                          <p:val>
                                            <p:strVal val="#ppt_x"/>
                                          </p:val>
                                        </p:tav>
                                      </p:tavLst>
                                    </p:anim>
                                    <p:anim calcmode="lin" valueType="num">
                                      <p:cBhvr>
                                        <p:cTn id="10" dur="1000" fill="hold"/>
                                        <p:tgtEl>
                                          <p:spTgt spid="9"/>
                                        </p:tgtEl>
                                        <p:attrNameLst>
                                          <p:attrName>ppt_y</p:attrName>
                                        </p:attrNameLst>
                                      </p:cBhvr>
                                      <p:tavLst>
                                        <p:tav tm="0">
                                          <p:val>
                                            <p:strVal val="#ppt_h+1"/>
                                          </p:val>
                                        </p:tav>
                                        <p:tav tm="100000">
                                          <p:val>
                                            <p:strVal val="#ppt_y"/>
                                          </p:val>
                                        </p:tav>
                                      </p:tavLst>
                                    </p:anim>
                                    <p:animEffect transition="in" filter="fade">
                                      <p:cBhvr>
                                        <p:cTn id="11" dur="1000"/>
                                        <p:tgtEl>
                                          <p:spTgt spid="9"/>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2.5"/>
                                          </p:val>
                                        </p:tav>
                                        <p:tav tm="100000">
                                          <p:val>
                                            <p:strVal val="#ppt_w"/>
                                          </p:val>
                                        </p:tav>
                                      </p:tavLst>
                                    </p:anim>
                                    <p:anim calcmode="lin" valueType="num">
                                      <p:cBhvr>
                                        <p:cTn id="15" dur="1000" fill="hold"/>
                                        <p:tgtEl>
                                          <p:spTgt spid="8"/>
                                        </p:tgtEl>
                                        <p:attrNameLst>
                                          <p:attrName>ppt_h</p:attrName>
                                        </p:attrNameLst>
                                      </p:cBhvr>
                                      <p:tavLst>
                                        <p:tav tm="0">
                                          <p:val>
                                            <p:strVal val="#ppt_h*0.01"/>
                                          </p:val>
                                        </p:tav>
                                        <p:tav tm="100000">
                                          <p:val>
                                            <p:strVal val="#ppt_h"/>
                                          </p:val>
                                        </p:tav>
                                      </p:tavLst>
                                    </p:anim>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h+1"/>
                                          </p:val>
                                        </p:tav>
                                        <p:tav tm="100000">
                                          <p:val>
                                            <p:strVal val="#ppt_y"/>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c3.ort.org.il/InAttach/80c49e88-8549-4819-90fc-d8f808d92132/6d557560-cc93-4df4-a72e-9c709a957988.png"/>
          <p:cNvPicPr>
            <a:picLocks noChangeAspect="1" noChangeArrowheads="1"/>
          </p:cNvPicPr>
          <p:nvPr/>
        </p:nvPicPr>
        <p:blipFill>
          <a:blip r:embed="rId2" cstate="print"/>
          <a:srcRect/>
          <a:stretch>
            <a:fillRect/>
          </a:stretch>
        </p:blipFill>
        <p:spPr bwMode="auto">
          <a:xfrm>
            <a:off x="250825" y="260350"/>
            <a:ext cx="1435100" cy="549275"/>
          </a:xfrm>
          <a:prstGeom prst="rect">
            <a:avLst/>
          </a:prstGeom>
          <a:noFill/>
          <a:ln w="9525">
            <a:noFill/>
            <a:miter lim="800000"/>
            <a:headEnd/>
            <a:tailEnd/>
          </a:ln>
        </p:spPr>
      </p:pic>
      <p:sp>
        <p:nvSpPr>
          <p:cNvPr id="9" name="מלבן 8"/>
          <p:cNvSpPr/>
          <p:nvPr/>
        </p:nvSpPr>
        <p:spPr>
          <a:xfrm>
            <a:off x="251520" y="836712"/>
            <a:ext cx="7459094" cy="830997"/>
          </a:xfrm>
          <a:prstGeom prst="rect">
            <a:avLst/>
          </a:prstGeom>
        </p:spPr>
        <p:txBody>
          <a:bodyPr wrap="none">
            <a:spAutoFit/>
          </a:bodyPr>
          <a:lstStyle/>
          <a:p>
            <a:pPr algn="ctr" fontAlgn="auto">
              <a:spcBef>
                <a:spcPts val="0"/>
              </a:spcBef>
              <a:spcAft>
                <a:spcPts val="0"/>
              </a:spcAft>
              <a:defRPr/>
            </a:pPr>
            <a:r>
              <a:rPr lang="he-IL"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Guttman-Toledo" pitchFamily="2" charset="-79"/>
                <a:cs typeface="NarkisTammyMF" pitchFamily="2" charset="-79"/>
              </a:rPr>
              <a:t>מיקום הפלטפורמה ביחס לכדור הארץ</a:t>
            </a:r>
          </a:p>
        </p:txBody>
      </p:sp>
      <p:sp>
        <p:nvSpPr>
          <p:cNvPr id="10" name="TextBox 9"/>
          <p:cNvSpPr txBox="1">
            <a:spLocks noChangeArrowheads="1"/>
          </p:cNvSpPr>
          <p:nvPr/>
        </p:nvSpPr>
        <p:spPr bwMode="auto">
          <a:xfrm>
            <a:off x="-252536" y="1844824"/>
            <a:ext cx="8137525" cy="3278188"/>
          </a:xfrm>
          <a:prstGeom prst="rect">
            <a:avLst/>
          </a:prstGeom>
          <a:noFill/>
          <a:ln w="9525">
            <a:noFill/>
            <a:miter lim="800000"/>
            <a:headEnd/>
            <a:tailEnd/>
          </a:ln>
        </p:spPr>
        <p:txBody>
          <a:bodyPr>
            <a:spAutoFit/>
          </a:bodyPr>
          <a:lstStyle/>
          <a:p>
            <a:pPr>
              <a:lnSpc>
                <a:spcPct val="150000"/>
              </a:lnSpc>
            </a:pPr>
            <a:r>
              <a:rPr lang="he-IL" u="sng" dirty="0">
                <a:solidFill>
                  <a:srgbClr val="FFFFFF"/>
                </a:solidFill>
              </a:rPr>
              <a:t>חגורת ואן אלן</a:t>
            </a:r>
          </a:p>
          <a:p>
            <a:pPr>
              <a:lnSpc>
                <a:spcPct val="150000"/>
              </a:lnSpc>
            </a:pPr>
            <a:r>
              <a:rPr lang="he-IL" dirty="0">
                <a:solidFill>
                  <a:srgbClr val="FFFFFF"/>
                </a:solidFill>
              </a:rPr>
              <a:t>חגורת חלקיקים הטעונים במטען חשמלי ונעים במהירות גבוהה, ובעלי קרינה גבוהה.  הקרינה מסוכנת לאדם ולציוד רגיש, כגון תאים סולריים.</a:t>
            </a:r>
          </a:p>
          <a:p>
            <a:pPr>
              <a:lnSpc>
                <a:spcPct val="150000"/>
              </a:lnSpc>
            </a:pPr>
            <a:r>
              <a:rPr lang="he-IL" dirty="0">
                <a:solidFill>
                  <a:srgbClr val="FFFFFF"/>
                </a:solidFill>
              </a:rPr>
              <a:t>החגורה מחולקת לשני חלקים- פנימי וחיצוני.</a:t>
            </a:r>
          </a:p>
          <a:p>
            <a:pPr>
              <a:lnSpc>
                <a:spcPct val="150000"/>
              </a:lnSpc>
            </a:pPr>
            <a:r>
              <a:rPr lang="he-IL" dirty="0">
                <a:solidFill>
                  <a:srgbClr val="FFFFFF"/>
                </a:solidFill>
              </a:rPr>
              <a:t>פנימי-  מתחיל בגובה של כ-700 קילומטר מעל פני כדור הארץ </a:t>
            </a:r>
          </a:p>
          <a:p>
            <a:pPr>
              <a:lnSpc>
                <a:spcPct val="150000"/>
              </a:lnSpc>
            </a:pPr>
            <a:r>
              <a:rPr lang="he-IL" dirty="0">
                <a:solidFill>
                  <a:srgbClr val="FFFFFF"/>
                </a:solidFill>
              </a:rPr>
              <a:t>           נגמר בגובה של כ- 10,000 קילומטר מעל פני כדור הארץ.</a:t>
            </a:r>
          </a:p>
          <a:p>
            <a:pPr>
              <a:lnSpc>
                <a:spcPct val="150000"/>
              </a:lnSpc>
            </a:pPr>
            <a:r>
              <a:rPr lang="he-IL" dirty="0">
                <a:solidFill>
                  <a:srgbClr val="FFFFFF"/>
                </a:solidFill>
              </a:rPr>
              <a:t>חיצוני- עבה יותר מהפנימי כאשר קיים רווח בניהם.</a:t>
            </a:r>
          </a:p>
          <a:p>
            <a:endParaRPr lang="he-IL" dirty="0">
              <a:cs typeface="Levenim MT" pitchFamily="2" charset="-79"/>
            </a:endParaRPr>
          </a:p>
        </p:txBody>
      </p:sp>
    </p:spTree>
    <p:extLst>
      <p:ext uri="{BB962C8B-B14F-4D97-AF65-F5344CB8AC3E}">
        <p14:creationId xmlns:p14="http://schemas.microsoft.com/office/powerpoint/2010/main" xmlns="" val="34420178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2.5"/>
                                          </p:val>
                                        </p:tav>
                                        <p:tav tm="100000">
                                          <p:val>
                                            <p:strVal val="#ppt_w"/>
                                          </p:val>
                                        </p:tav>
                                      </p:tavLst>
                                    </p:anim>
                                    <p:anim calcmode="lin" valueType="num">
                                      <p:cBhvr>
                                        <p:cTn id="8" dur="1000" fill="hold"/>
                                        <p:tgtEl>
                                          <p:spTgt spid="9"/>
                                        </p:tgtEl>
                                        <p:attrNameLst>
                                          <p:attrName>ppt_h</p:attrName>
                                        </p:attrNameLst>
                                      </p:cBhvr>
                                      <p:tavLst>
                                        <p:tav tm="0">
                                          <p:val>
                                            <p:strVal val="#ppt_h*0.01"/>
                                          </p:val>
                                        </p:tav>
                                        <p:tav tm="100000">
                                          <p:val>
                                            <p:strVal val="#ppt_h"/>
                                          </p:val>
                                        </p:tav>
                                      </p:tavLst>
                                    </p:anim>
                                    <p:anim calcmode="lin" valueType="num">
                                      <p:cBhvr>
                                        <p:cTn id="9" dur="1000" fill="hold"/>
                                        <p:tgtEl>
                                          <p:spTgt spid="9"/>
                                        </p:tgtEl>
                                        <p:attrNameLst>
                                          <p:attrName>ppt_x</p:attrName>
                                        </p:attrNameLst>
                                      </p:cBhvr>
                                      <p:tavLst>
                                        <p:tav tm="0">
                                          <p:val>
                                            <p:strVal val="#ppt_x"/>
                                          </p:val>
                                        </p:tav>
                                        <p:tav tm="100000">
                                          <p:val>
                                            <p:strVal val="#ppt_x"/>
                                          </p:val>
                                        </p:tav>
                                      </p:tavLst>
                                    </p:anim>
                                    <p:anim calcmode="lin" valueType="num">
                                      <p:cBhvr>
                                        <p:cTn id="10" dur="1000" fill="hold"/>
                                        <p:tgtEl>
                                          <p:spTgt spid="9"/>
                                        </p:tgtEl>
                                        <p:attrNameLst>
                                          <p:attrName>ppt_y</p:attrName>
                                        </p:attrNameLst>
                                      </p:cBhvr>
                                      <p:tavLst>
                                        <p:tav tm="0">
                                          <p:val>
                                            <p:strVal val="#ppt_h+1"/>
                                          </p:val>
                                        </p:tav>
                                        <p:tav tm="100000">
                                          <p:val>
                                            <p:strVal val="#ppt_y"/>
                                          </p:val>
                                        </p:tav>
                                      </p:tavLst>
                                    </p:anim>
                                    <p:animEffect transition="in" filter="fade">
                                      <p:cBhvr>
                                        <p:cTn id="11" dur="1000"/>
                                        <p:tgtEl>
                                          <p:spTgt spid="9"/>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2.5"/>
                                          </p:val>
                                        </p:tav>
                                        <p:tav tm="100000">
                                          <p:val>
                                            <p:strVal val="#ppt_w"/>
                                          </p:val>
                                        </p:tav>
                                      </p:tavLst>
                                    </p:anim>
                                    <p:anim calcmode="lin" valueType="num">
                                      <p:cBhvr>
                                        <p:cTn id="15" dur="1000" fill="hold"/>
                                        <p:tgtEl>
                                          <p:spTgt spid="10"/>
                                        </p:tgtEl>
                                        <p:attrNameLst>
                                          <p:attrName>ppt_h</p:attrName>
                                        </p:attrNameLst>
                                      </p:cBhvr>
                                      <p:tavLst>
                                        <p:tav tm="0">
                                          <p:val>
                                            <p:strVal val="#ppt_h*0.01"/>
                                          </p:val>
                                        </p:tav>
                                        <p:tav tm="100000">
                                          <p:val>
                                            <p:strVal val="#ppt_h"/>
                                          </p:val>
                                        </p:tav>
                                      </p:tavLst>
                                    </p:anim>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h+1"/>
                                          </p:val>
                                        </p:tav>
                                        <p:tav tm="100000">
                                          <p:val>
                                            <p:strVal val="#ppt_y"/>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נעץ">
  <a:themeElements>
    <a:clrScheme name="נעץ">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נעץ">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נעץ">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10.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mmer_TP102499175">
  <a:themeElements>
    <a:clrScheme name="התאמה אישית 125">
      <a:dk1>
        <a:srgbClr val="FFFF99"/>
      </a:dk1>
      <a:lt1>
        <a:srgbClr val="FFFFFF"/>
      </a:lt1>
      <a:dk2>
        <a:srgbClr val="00B0F0"/>
      </a:dk2>
      <a:lt2>
        <a:srgbClr val="FFFFFF"/>
      </a:lt2>
      <a:accent1>
        <a:srgbClr val="3399FF"/>
      </a:accent1>
      <a:accent2>
        <a:srgbClr val="FFFF00"/>
      </a:accent2>
      <a:accent3>
        <a:srgbClr val="FFFF00"/>
      </a:accent3>
      <a:accent4>
        <a:srgbClr val="FFFF00"/>
      </a:accent4>
      <a:accent5>
        <a:srgbClr val="CCCC00"/>
      </a:accent5>
      <a:accent6>
        <a:srgbClr val="FFFF00"/>
      </a:accent6>
      <a:hlink>
        <a:srgbClr val="FFFF00"/>
      </a:hlink>
      <a:folHlink>
        <a:srgbClr val="FFFF0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פסגה">
  <a:themeElements>
    <a:clrScheme name="התאמה אישית 10">
      <a:dk1>
        <a:srgbClr val="FFFF00"/>
      </a:dk1>
      <a:lt1>
        <a:srgbClr val="FFC000"/>
      </a:lt1>
      <a:dk2>
        <a:srgbClr val="FF0000"/>
      </a:dk2>
      <a:lt2>
        <a:srgbClr val="C00000"/>
      </a:lt2>
      <a:accent1>
        <a:srgbClr val="FE8637"/>
      </a:accent1>
      <a:accent2>
        <a:srgbClr val="00B050"/>
      </a:accent2>
      <a:accent3>
        <a:srgbClr val="002060"/>
      </a:accent3>
      <a:accent4>
        <a:srgbClr val="0070C0"/>
      </a:accent4>
      <a:accent5>
        <a:srgbClr val="00B0F0"/>
      </a:accent5>
      <a:accent6>
        <a:srgbClr val="92D050"/>
      </a:accent6>
      <a:hlink>
        <a:srgbClr val="D2611C"/>
      </a:hlink>
      <a:folHlink>
        <a:srgbClr val="3B435B"/>
      </a:folHlink>
    </a:clrScheme>
    <a:fontScheme name="פסגה">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פסגה">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טכני">
  <a:themeElements>
    <a:clrScheme name="התאמה אישית 140">
      <a:dk1>
        <a:srgbClr val="B2D7F7"/>
      </a:dk1>
      <a:lt1>
        <a:sysClr val="window" lastClr="FFFFFF"/>
      </a:lt1>
      <a:dk2>
        <a:srgbClr val="1370C0"/>
      </a:dk2>
      <a:lt2>
        <a:srgbClr val="DBF5F9"/>
      </a:lt2>
      <a:accent1>
        <a:srgbClr val="9DCCF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טכני">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טכני">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1_ערכת נושא Office">
  <a:themeElements>
    <a:clrScheme name="התאמה אישית 91">
      <a:dk1>
        <a:srgbClr val="002060"/>
      </a:dk1>
      <a:lt1>
        <a:srgbClr val="000000"/>
      </a:lt1>
      <a:dk2>
        <a:srgbClr val="002060"/>
      </a:dk2>
      <a:lt2>
        <a:srgbClr val="C9F0FF"/>
      </a:lt2>
      <a:accent1>
        <a:srgbClr val="142DAC"/>
      </a:accent1>
      <a:accent2>
        <a:srgbClr val="002060"/>
      </a:accent2>
      <a:accent3>
        <a:srgbClr val="40AFFF"/>
      </a:accent3>
      <a:accent4>
        <a:srgbClr val="5DD3FF"/>
      </a:accent4>
      <a:accent5>
        <a:srgbClr val="EB9E6F"/>
      </a:accent5>
      <a:accent6>
        <a:srgbClr val="0084B4"/>
      </a:accent6>
      <a:hlink>
        <a:srgbClr val="FFC000"/>
      </a:hlink>
      <a:folHlink>
        <a:srgbClr val="93E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זרימה">
  <a:themeElements>
    <a:clrScheme name="התאמה אישית 146">
      <a:dk1>
        <a:sysClr val="windowText" lastClr="000000"/>
      </a:dk1>
      <a:lt1>
        <a:sysClr val="window" lastClr="FFFFFF"/>
      </a:lt1>
      <a:dk2>
        <a:srgbClr val="00FF99"/>
      </a:dk2>
      <a:lt2>
        <a:srgbClr val="84EB4B"/>
      </a:lt2>
      <a:accent1>
        <a:srgbClr val="36FF91"/>
      </a:accent1>
      <a:accent2>
        <a:srgbClr val="36FF91"/>
      </a:accent2>
      <a:accent3>
        <a:srgbClr val="0BD0D9"/>
      </a:accent3>
      <a:accent4>
        <a:srgbClr val="10CF9B"/>
      </a:accent4>
      <a:accent5>
        <a:srgbClr val="7CCA62"/>
      </a:accent5>
      <a:accent6>
        <a:srgbClr val="A5C249"/>
      </a:accent6>
      <a:hlink>
        <a:srgbClr val="E2D7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ערכת נושא Office">
  <a:themeElements>
    <a:clrScheme name="התאמה אישית 147">
      <a:dk1>
        <a:sysClr val="windowText" lastClr="000000"/>
      </a:dk1>
      <a:lt1>
        <a:srgbClr val="FFCC9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שפע">
  <a:themeElements>
    <a:clrScheme name="שפע">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שפע">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שפע">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מפנה השמש">
  <a:themeElements>
    <a:clrScheme name="התאמה אישית 150">
      <a:dk1>
        <a:sysClr val="windowText" lastClr="000000"/>
      </a:dk1>
      <a:lt1>
        <a:sysClr val="window" lastClr="FFFFFF"/>
      </a:lt1>
      <a:dk2>
        <a:srgbClr val="4F271C"/>
      </a:dk2>
      <a:lt2>
        <a:srgbClr val="AB73D5"/>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מפנה השמש">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מפנה השמש">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התאמה אישית 146">
    <a:dk1>
      <a:sysClr val="windowText" lastClr="000000"/>
    </a:dk1>
    <a:lt1>
      <a:sysClr val="window" lastClr="FFFFFF"/>
    </a:lt1>
    <a:dk2>
      <a:srgbClr val="00FF99"/>
    </a:dk2>
    <a:lt2>
      <a:srgbClr val="84EB4B"/>
    </a:lt2>
    <a:accent1>
      <a:srgbClr val="36FF91"/>
    </a:accent1>
    <a:accent2>
      <a:srgbClr val="36FF91"/>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התאמה אישית 146">
    <a:dk1>
      <a:sysClr val="windowText" lastClr="000000"/>
    </a:dk1>
    <a:lt1>
      <a:sysClr val="window" lastClr="FFFFFF"/>
    </a:lt1>
    <a:dk2>
      <a:srgbClr val="00FF99"/>
    </a:dk2>
    <a:lt2>
      <a:srgbClr val="84EB4B"/>
    </a:lt2>
    <a:accent1>
      <a:srgbClr val="36FF91"/>
    </a:accent1>
    <a:accent2>
      <a:srgbClr val="36FF91"/>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שפע">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התאמה אישית 126">
    <a:dk1>
      <a:srgbClr val="2F75FF"/>
    </a:dk1>
    <a:lt1>
      <a:srgbClr val="002060"/>
    </a:lt1>
    <a:dk2>
      <a:srgbClr val="2F75FF"/>
    </a:dk2>
    <a:lt2>
      <a:srgbClr val="FFFF00"/>
    </a:lt2>
    <a:accent1>
      <a:srgbClr val="002060"/>
    </a:accent1>
    <a:accent2>
      <a:srgbClr val="002060"/>
    </a:accent2>
    <a:accent3>
      <a:srgbClr val="00B0F0"/>
    </a:accent3>
    <a:accent4>
      <a:srgbClr val="C9F0FF"/>
    </a:accent4>
    <a:accent5>
      <a:srgbClr val="00B0F0"/>
    </a:accent5>
    <a:accent6>
      <a:srgbClr val="2F75FF"/>
    </a:accent6>
    <a:hlink>
      <a:srgbClr val="004CE2"/>
    </a:hlink>
    <a:folHlink>
      <a:srgbClr val="2F75FF"/>
    </a:folHlink>
  </a:clrScheme>
</a:themeOverride>
</file>

<file path=ppt/theme/themeOverride5.xml><?xml version="1.0" encoding="utf-8"?>
<a:themeOverride xmlns:a="http://schemas.openxmlformats.org/drawingml/2006/main">
  <a:clrScheme name="התאמה אישית 126">
    <a:dk1>
      <a:srgbClr val="2F75FF"/>
    </a:dk1>
    <a:lt1>
      <a:srgbClr val="002060"/>
    </a:lt1>
    <a:dk2>
      <a:srgbClr val="2F75FF"/>
    </a:dk2>
    <a:lt2>
      <a:srgbClr val="FFFF00"/>
    </a:lt2>
    <a:accent1>
      <a:srgbClr val="002060"/>
    </a:accent1>
    <a:accent2>
      <a:srgbClr val="002060"/>
    </a:accent2>
    <a:accent3>
      <a:srgbClr val="00B0F0"/>
    </a:accent3>
    <a:accent4>
      <a:srgbClr val="C9F0FF"/>
    </a:accent4>
    <a:accent5>
      <a:srgbClr val="00B0F0"/>
    </a:accent5>
    <a:accent6>
      <a:srgbClr val="2F75FF"/>
    </a:accent6>
    <a:hlink>
      <a:srgbClr val="004CE2"/>
    </a:hlink>
    <a:folHlink>
      <a:srgbClr val="2F75FF"/>
    </a:folHlink>
  </a:clrScheme>
</a:themeOverride>
</file>

<file path=ppt/theme/themeOverride6.xml><?xml version="1.0" encoding="utf-8"?>
<a:themeOverride xmlns:a="http://schemas.openxmlformats.org/drawingml/2006/main">
  <a:clrScheme name="התאמה אישית 126">
    <a:dk1>
      <a:srgbClr val="2F75FF"/>
    </a:dk1>
    <a:lt1>
      <a:srgbClr val="002060"/>
    </a:lt1>
    <a:dk2>
      <a:srgbClr val="2F75FF"/>
    </a:dk2>
    <a:lt2>
      <a:srgbClr val="FFFF00"/>
    </a:lt2>
    <a:accent1>
      <a:srgbClr val="002060"/>
    </a:accent1>
    <a:accent2>
      <a:srgbClr val="002060"/>
    </a:accent2>
    <a:accent3>
      <a:srgbClr val="00B0F0"/>
    </a:accent3>
    <a:accent4>
      <a:srgbClr val="C9F0FF"/>
    </a:accent4>
    <a:accent5>
      <a:srgbClr val="00B0F0"/>
    </a:accent5>
    <a:accent6>
      <a:srgbClr val="2F75FF"/>
    </a:accent6>
    <a:hlink>
      <a:srgbClr val="004CE2"/>
    </a:hlink>
    <a:folHlink>
      <a:srgbClr val="2F75FF"/>
    </a:folHlink>
  </a:clrScheme>
</a:themeOverride>
</file>

<file path=ppt/theme/themeOverride7.xml><?xml version="1.0" encoding="utf-8"?>
<a:themeOverride xmlns:a="http://schemas.openxmlformats.org/drawingml/2006/main">
  <a:clrScheme name="התאמה אישית 10">
    <a:dk1>
      <a:srgbClr val="FFFF00"/>
    </a:dk1>
    <a:lt1>
      <a:srgbClr val="FFC000"/>
    </a:lt1>
    <a:dk2>
      <a:srgbClr val="FF0000"/>
    </a:dk2>
    <a:lt2>
      <a:srgbClr val="C00000"/>
    </a:lt2>
    <a:accent1>
      <a:srgbClr val="FE8637"/>
    </a:accent1>
    <a:accent2>
      <a:srgbClr val="00B050"/>
    </a:accent2>
    <a:accent3>
      <a:srgbClr val="002060"/>
    </a:accent3>
    <a:accent4>
      <a:srgbClr val="0070C0"/>
    </a:accent4>
    <a:accent5>
      <a:srgbClr val="00B0F0"/>
    </a:accent5>
    <a:accent6>
      <a:srgbClr val="92D050"/>
    </a:accent6>
    <a:hlink>
      <a:srgbClr val="D2611C"/>
    </a:hlink>
    <a:folHlink>
      <a:srgbClr val="3B435B"/>
    </a:folHlink>
  </a:clrScheme>
</a:themeOverride>
</file>

<file path=ppt/theme/themeOverride8.xml><?xml version="1.0" encoding="utf-8"?>
<a:themeOverride xmlns:a="http://schemas.openxmlformats.org/drawingml/2006/main">
  <a:clrScheme name="התאמה אישית 10">
    <a:dk1>
      <a:srgbClr val="FFFF00"/>
    </a:dk1>
    <a:lt1>
      <a:srgbClr val="FFC000"/>
    </a:lt1>
    <a:dk2>
      <a:srgbClr val="FF0000"/>
    </a:dk2>
    <a:lt2>
      <a:srgbClr val="C00000"/>
    </a:lt2>
    <a:accent1>
      <a:srgbClr val="FE8637"/>
    </a:accent1>
    <a:accent2>
      <a:srgbClr val="00B050"/>
    </a:accent2>
    <a:accent3>
      <a:srgbClr val="002060"/>
    </a:accent3>
    <a:accent4>
      <a:srgbClr val="0070C0"/>
    </a:accent4>
    <a:accent5>
      <a:srgbClr val="00B0F0"/>
    </a:accent5>
    <a:accent6>
      <a:srgbClr val="92D050"/>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2779</TotalTime>
  <Words>2080</Words>
  <Application>Microsoft Office PowerPoint</Application>
  <PresentationFormat>On-screen Show (4:3)</PresentationFormat>
  <Paragraphs>366</Paragraphs>
  <Slides>34</Slides>
  <Notes>13</Notes>
  <HiddenSlides>0</HiddenSlides>
  <MMClips>0</MMClips>
  <ScaleCrop>false</ScaleCrop>
  <HeadingPairs>
    <vt:vector size="4" baseType="variant">
      <vt:variant>
        <vt:lpstr>Theme</vt:lpstr>
      </vt:variant>
      <vt:variant>
        <vt:i4>9</vt:i4>
      </vt:variant>
      <vt:variant>
        <vt:lpstr>Slide Titles</vt:lpstr>
      </vt:variant>
      <vt:variant>
        <vt:i4>34</vt:i4>
      </vt:variant>
    </vt:vector>
  </HeadingPairs>
  <TitlesOfParts>
    <vt:vector size="43" baseType="lpstr">
      <vt:lpstr>נעץ</vt:lpstr>
      <vt:lpstr>1_Summer_TP102499175</vt:lpstr>
      <vt:lpstr>פסגה</vt:lpstr>
      <vt:lpstr>טכני</vt:lpstr>
      <vt:lpstr>1_ערכת נושא Office</vt:lpstr>
      <vt:lpstr>זרימה</vt:lpstr>
      <vt:lpstr>2_ערכת נושא Office</vt:lpstr>
      <vt:lpstr>שפע</vt:lpstr>
      <vt:lpstr>מפנה השמש</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סיפוק צרכים בסיסיים</vt:lpstr>
      <vt:lpstr>סיפוק צרכים בסיסיים</vt:lpstr>
      <vt:lpstr>תפקידים נוספים של  הפלטפורמה</vt:lpstr>
      <vt:lpstr>תפקידים נוספים של  הפלטפורמה</vt:lpstr>
      <vt:lpstr>צמחים  בפלטפורמה</vt:lpstr>
      <vt:lpstr>בניית פלטפורמה</vt:lpstr>
      <vt:lpstr>חדרי הפלטפורמה</vt:lpstr>
      <vt:lpstr>האנגר הפלטפורמה</vt:lpstr>
      <vt:lpstr>זרוע רובוטית</vt:lpstr>
      <vt:lpstr>החלליות בפלטפורמה</vt:lpstr>
      <vt:lpstr>החלליות בפלטפורמה</vt:lpstr>
      <vt:lpstr>Robonauts</vt:lpstr>
      <vt:lpstr>חומרי הפלטפורמה</vt:lpstr>
      <vt:lpstr>תיקון לוויינים</vt:lpstr>
      <vt:lpstr>תדירות תיקון לוויינים בפלטפורמה</vt:lpstr>
      <vt:lpstr>תדירות תיקון לוויינים בפלטפורמה</vt:lpstr>
      <vt:lpstr>עתיד הפלטפורמה</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Sweet Sarai</cp:lastModifiedBy>
  <cp:revision>276</cp:revision>
  <dcterms:created xsi:type="dcterms:W3CDTF">2013-01-02T12:40:27Z</dcterms:created>
  <dcterms:modified xsi:type="dcterms:W3CDTF">2013-01-12T21:20:43Z</dcterms:modified>
</cp:coreProperties>
</file>