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notesMasterIdLst>
    <p:notesMasterId r:id="rId35"/>
  </p:notesMasterIdLst>
  <p:sldIdLst>
    <p:sldId id="266" r:id="rId2"/>
    <p:sldId id="277" r:id="rId3"/>
    <p:sldId id="300" r:id="rId4"/>
    <p:sldId id="295" r:id="rId5"/>
    <p:sldId id="303" r:id="rId6"/>
    <p:sldId id="280" r:id="rId7"/>
    <p:sldId id="274" r:id="rId8"/>
    <p:sldId id="292" r:id="rId9"/>
    <p:sldId id="294" r:id="rId10"/>
    <p:sldId id="259" r:id="rId11"/>
    <p:sldId id="319" r:id="rId12"/>
    <p:sldId id="287" r:id="rId13"/>
    <p:sldId id="282" r:id="rId14"/>
    <p:sldId id="288" r:id="rId15"/>
    <p:sldId id="297" r:id="rId16"/>
    <p:sldId id="310" r:id="rId17"/>
    <p:sldId id="293" r:id="rId18"/>
    <p:sldId id="289" r:id="rId19"/>
    <p:sldId id="306" r:id="rId20"/>
    <p:sldId id="305" r:id="rId21"/>
    <p:sldId id="304" r:id="rId22"/>
    <p:sldId id="313" r:id="rId23"/>
    <p:sldId id="309" r:id="rId24"/>
    <p:sldId id="311" r:id="rId25"/>
    <p:sldId id="312" r:id="rId26"/>
    <p:sldId id="314" r:id="rId27"/>
    <p:sldId id="315" r:id="rId28"/>
    <p:sldId id="316" r:id="rId29"/>
    <p:sldId id="318" r:id="rId30"/>
    <p:sldId id="283" r:id="rId31"/>
    <p:sldId id="299" r:id="rId32"/>
    <p:sldId id="321" r:id="rId33"/>
    <p:sldId id="320" r:id="rId34"/>
  </p:sldIdLst>
  <p:sldSz cx="9144000" cy="6858000" type="screen4x3"/>
  <p:notesSz cx="6858000" cy="9144000"/>
  <p:custShowLst>
    <p:custShow name="יתרונות ההצעה" id="0">
      <p:sldLst/>
    </p:custShow>
    <p:custShow name="פולימר העמילן" id="1">
      <p:sldLst/>
    </p:custShow>
    <p:custShow name="מזדחלות" id="2">
      <p:sldLst/>
    </p:custShow>
    <p:custShow name="תרשים אנרגיה" id="3">
      <p:sldLst/>
    </p:custShow>
    <p:custShow name="תיאור סכמתי של המתקן" id="4">
      <p:sldLst/>
    </p:custShow>
    <p:custShow name="בדיקה נוספת" id="5">
      <p:sldLst/>
    </p:custShow>
  </p:custShowLst>
  <p:defaultTextStyle>
    <a:defPPr>
      <a:defRPr lang="en-US"/>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r" defTabSz="914400" rtl="1" eaLnBrk="1" latinLnBrk="0" hangingPunct="1">
      <a:defRPr kern="1200">
        <a:solidFill>
          <a:schemeClr val="tx1"/>
        </a:solidFill>
        <a:latin typeface="Arial" charset="0"/>
        <a:ea typeface="+mn-ea"/>
        <a:cs typeface="Arial" charset="0"/>
      </a:defRPr>
    </a:lvl6pPr>
    <a:lvl7pPr marL="2743200" algn="r" defTabSz="914400" rtl="1" eaLnBrk="1" latinLnBrk="0" hangingPunct="1">
      <a:defRPr kern="1200">
        <a:solidFill>
          <a:schemeClr val="tx1"/>
        </a:solidFill>
        <a:latin typeface="Arial" charset="0"/>
        <a:ea typeface="+mn-ea"/>
        <a:cs typeface="Arial" charset="0"/>
      </a:defRPr>
    </a:lvl7pPr>
    <a:lvl8pPr marL="3200400" algn="r" defTabSz="914400" rtl="1" eaLnBrk="1" latinLnBrk="0" hangingPunct="1">
      <a:defRPr kern="1200">
        <a:solidFill>
          <a:schemeClr val="tx1"/>
        </a:solidFill>
        <a:latin typeface="Arial" charset="0"/>
        <a:ea typeface="+mn-ea"/>
        <a:cs typeface="Arial" charset="0"/>
      </a:defRPr>
    </a:lvl8pPr>
    <a:lvl9pPr marL="3657600" algn="r" defTabSz="914400" rtl="1"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FFFFFF"/>
    <a:srgbClr val="333333"/>
    <a:srgbClr val="F14145"/>
    <a:srgbClr val="DEE8F8"/>
    <a:srgbClr val="3366FF"/>
    <a:srgbClr val="3333FF"/>
    <a:srgbClr val="0033CC"/>
    <a:srgbClr val="F335F3"/>
    <a:srgbClr val="0086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17" autoAdjust="0"/>
    <p:restoredTop sz="89558" autoAdjust="0"/>
  </p:normalViewPr>
  <p:slideViewPr>
    <p:cSldViewPr>
      <p:cViewPr>
        <p:scale>
          <a:sx n="77" d="100"/>
          <a:sy n="77" d="100"/>
        </p:scale>
        <p:origin x="-372" y="36"/>
      </p:cViewPr>
      <p:guideLst>
        <p:guide orient="horz" pos="2160"/>
        <p:guide pos="2880"/>
      </p:guideLst>
    </p:cSldViewPr>
  </p:slideViewPr>
  <p:outlineViewPr>
    <p:cViewPr>
      <p:scale>
        <a:sx n="33" d="100"/>
        <a:sy n="33" d="100"/>
      </p:scale>
      <p:origin x="0" y="5514"/>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7392CC-8A92-4740-A644-217B00AD7929}" type="doc">
      <dgm:prSet loTypeId="urn:microsoft.com/office/officeart/2005/8/layout/vList6" loCatId="list" qsTypeId="urn:microsoft.com/office/officeart/2005/8/quickstyle/simple1#1" qsCatId="simple" csTypeId="urn:microsoft.com/office/officeart/2005/8/colors/accent5_2" csCatId="accent5" phldr="1"/>
      <dgm:spPr/>
      <dgm:t>
        <a:bodyPr/>
        <a:lstStyle/>
        <a:p>
          <a:endParaRPr lang="en-US"/>
        </a:p>
      </dgm:t>
    </dgm:pt>
    <dgm:pt modelId="{C685DBCA-527C-44EB-8710-2085800E31C4}">
      <dgm:prSet phldrT="[Text]"/>
      <dgm:spPr/>
      <dgm:t>
        <a:bodyPr/>
        <a:lstStyle/>
        <a:p>
          <a:pPr rtl="1"/>
          <a:r>
            <a:rPr lang="he-IL" smtClean="0">
              <a:ea typeface="Calibri"/>
            </a:rPr>
            <a:t>המיקום בחלל</a:t>
          </a:r>
          <a:endParaRPr lang="en-US" dirty="0">
            <a:latin typeface="Arial" pitchFamily="34" charset="0"/>
            <a:cs typeface="Arial" pitchFamily="34" charset="0"/>
          </a:endParaRPr>
        </a:p>
      </dgm:t>
    </dgm:pt>
    <dgm:pt modelId="{2F943948-E816-463C-8D20-AC1816622538}" type="parTrans" cxnId="{7ABDC30C-7E80-4B0D-8E7D-27A9742FC8F7}">
      <dgm:prSet/>
      <dgm:spPr/>
      <dgm:t>
        <a:bodyPr/>
        <a:lstStyle/>
        <a:p>
          <a:endParaRPr lang="en-US"/>
        </a:p>
      </dgm:t>
    </dgm:pt>
    <dgm:pt modelId="{B1001996-56E0-41E0-9AF3-0BD6EA62353C}" type="sibTrans" cxnId="{7ABDC30C-7E80-4B0D-8E7D-27A9742FC8F7}">
      <dgm:prSet/>
      <dgm:spPr/>
      <dgm:t>
        <a:bodyPr/>
        <a:lstStyle/>
        <a:p>
          <a:endParaRPr lang="en-US"/>
        </a:p>
      </dgm:t>
    </dgm:pt>
    <dgm:pt modelId="{FD01E530-94C1-4FE3-97E1-04810D67F586}">
      <dgm:prSet phldrT="[Text]" custT="1"/>
      <dgm:spPr/>
      <dgm:t>
        <a:bodyPr/>
        <a:lstStyle/>
        <a:p>
          <a:pPr algn="ctr" rtl="1"/>
          <a:r>
            <a:rPr lang="en-US" sz="1400" i="1" dirty="0" smtClean="0">
              <a:solidFill>
                <a:schemeClr val="tx1"/>
              </a:solidFill>
              <a:latin typeface="Arial" pitchFamily="34" charset="0"/>
              <a:cs typeface="Arial" pitchFamily="34" charset="0"/>
            </a:rPr>
            <a:t>450</a:t>
          </a:r>
          <a:r>
            <a:rPr lang="he-IL" sz="1400" i="1" dirty="0" smtClean="0">
              <a:solidFill>
                <a:schemeClr val="tx1"/>
              </a:solidFill>
              <a:latin typeface="Arial" pitchFamily="34" charset="0"/>
              <a:cs typeface="Arial" pitchFamily="34" charset="0"/>
            </a:rPr>
            <a:t> ק"מ מעל פני הים.</a:t>
          </a:r>
          <a:endParaRPr lang="en-US" sz="1400" i="1" dirty="0">
            <a:solidFill>
              <a:schemeClr val="tx1"/>
            </a:solidFill>
            <a:latin typeface="Arial" pitchFamily="34" charset="0"/>
            <a:cs typeface="Arial" pitchFamily="34" charset="0"/>
          </a:endParaRPr>
        </a:p>
      </dgm:t>
    </dgm:pt>
    <dgm:pt modelId="{34F15410-BECC-41F2-8492-AFD8D306AF6B}" type="parTrans" cxnId="{EE3CA202-20B7-47FE-8D7A-9ABB49686F44}">
      <dgm:prSet/>
      <dgm:spPr/>
      <dgm:t>
        <a:bodyPr/>
        <a:lstStyle/>
        <a:p>
          <a:endParaRPr lang="en-US"/>
        </a:p>
      </dgm:t>
    </dgm:pt>
    <dgm:pt modelId="{90657289-099A-4B96-BCC7-7439CEC45506}" type="sibTrans" cxnId="{EE3CA202-20B7-47FE-8D7A-9ABB49686F44}">
      <dgm:prSet/>
      <dgm:spPr/>
      <dgm:t>
        <a:bodyPr/>
        <a:lstStyle/>
        <a:p>
          <a:endParaRPr lang="en-US"/>
        </a:p>
      </dgm:t>
    </dgm:pt>
    <dgm:pt modelId="{BF82ECBF-A755-4CF0-898D-4808D3EF4112}">
      <dgm:prSet/>
      <dgm:spPr/>
      <dgm:t>
        <a:bodyPr/>
        <a:lstStyle/>
        <a:p>
          <a:pPr rtl="1"/>
          <a:r>
            <a:rPr lang="he-IL" b="1" dirty="0" smtClean="0">
              <a:latin typeface="Arial" pitchFamily="34" charset="0"/>
              <a:cs typeface="Arial" pitchFamily="34" charset="0"/>
            </a:rPr>
            <a:t>נימוקי הבחירה</a:t>
          </a:r>
        </a:p>
      </dgm:t>
    </dgm:pt>
    <dgm:pt modelId="{2FA019AD-A275-495D-9FA0-3C4BDCA64B85}" type="parTrans" cxnId="{45D20BE4-E6C2-4FBB-A61F-1F9968B22758}">
      <dgm:prSet/>
      <dgm:spPr/>
      <dgm:t>
        <a:bodyPr/>
        <a:lstStyle/>
        <a:p>
          <a:endParaRPr lang="en-US"/>
        </a:p>
      </dgm:t>
    </dgm:pt>
    <dgm:pt modelId="{9396D399-32A4-48E5-B57C-A772659C7B4A}" type="sibTrans" cxnId="{45D20BE4-E6C2-4FBB-A61F-1F9968B22758}">
      <dgm:prSet/>
      <dgm:spPr/>
      <dgm:t>
        <a:bodyPr/>
        <a:lstStyle/>
        <a:p>
          <a:endParaRPr lang="en-US"/>
        </a:p>
      </dgm:t>
    </dgm:pt>
    <dgm:pt modelId="{8412965C-76A7-46C9-8D00-5D2AF8005E6B}">
      <dgm:prSet custT="1"/>
      <dgm:spPr/>
      <dgm:t>
        <a:bodyPr/>
        <a:lstStyle/>
        <a:p>
          <a:pPr algn="just" rtl="1"/>
          <a:endParaRPr lang="he-IL" sz="1050" b="1" dirty="0">
            <a:solidFill>
              <a:schemeClr val="tx1"/>
            </a:solidFill>
            <a:latin typeface="Arial" pitchFamily="34" charset="0"/>
            <a:cs typeface="Arial" pitchFamily="34" charset="0"/>
          </a:endParaRPr>
        </a:p>
      </dgm:t>
    </dgm:pt>
    <dgm:pt modelId="{FDA0B76D-7BC2-4A71-8CC2-53116AC916C2}" type="parTrans" cxnId="{4EFB2EEE-6E9F-4B27-92C2-C917E58B81E3}">
      <dgm:prSet/>
      <dgm:spPr/>
      <dgm:t>
        <a:bodyPr/>
        <a:lstStyle/>
        <a:p>
          <a:endParaRPr lang="en-US"/>
        </a:p>
      </dgm:t>
    </dgm:pt>
    <dgm:pt modelId="{C4FCB701-8AA0-406D-857A-792A6028A99A}" type="sibTrans" cxnId="{4EFB2EEE-6E9F-4B27-92C2-C917E58B81E3}">
      <dgm:prSet/>
      <dgm:spPr/>
      <dgm:t>
        <a:bodyPr/>
        <a:lstStyle/>
        <a:p>
          <a:endParaRPr lang="en-US"/>
        </a:p>
      </dgm:t>
    </dgm:pt>
    <dgm:pt modelId="{6CD6E441-7890-43E7-A466-3362EB700370}">
      <dgm:prSet custT="1"/>
      <dgm:spPr/>
      <dgm:t>
        <a:bodyPr/>
        <a:lstStyle/>
        <a:p>
          <a:pPr rtl="1"/>
          <a:r>
            <a:rPr lang="he-IL" sz="1400" b="1" i="1" dirty="0" smtClean="0">
              <a:solidFill>
                <a:schemeClr val="tx1"/>
              </a:solidFill>
              <a:latin typeface="Arial" pitchFamily="34" charset="0"/>
              <a:ea typeface="Calibri"/>
              <a:cs typeface="Arial" pitchFamily="34" charset="0"/>
            </a:rPr>
            <a:t>מספיק רחוק מכדור הארץ, כדי שכדור הארץ לא יסתיר את השמש ויהיה אפשר להשתמש באנרגיה סולארית.</a:t>
          </a:r>
          <a:endParaRPr lang="he-IL" sz="1400" b="1" i="1" dirty="0">
            <a:solidFill>
              <a:schemeClr val="tx1"/>
            </a:solidFill>
            <a:latin typeface="Arial" pitchFamily="34" charset="0"/>
            <a:ea typeface="Calibri"/>
            <a:cs typeface="Arial" pitchFamily="34" charset="0"/>
          </a:endParaRPr>
        </a:p>
      </dgm:t>
    </dgm:pt>
    <dgm:pt modelId="{025F5024-3B9F-4453-8C6A-418A2CDC7CCA}" type="parTrans" cxnId="{561FD633-5024-45E7-B301-82AA8E4447F7}">
      <dgm:prSet/>
      <dgm:spPr/>
      <dgm:t>
        <a:bodyPr/>
        <a:lstStyle/>
        <a:p>
          <a:endParaRPr lang="en-GB"/>
        </a:p>
      </dgm:t>
    </dgm:pt>
    <dgm:pt modelId="{3F48510D-DC47-4895-B55E-C5520DAB40DB}" type="sibTrans" cxnId="{561FD633-5024-45E7-B301-82AA8E4447F7}">
      <dgm:prSet/>
      <dgm:spPr/>
      <dgm:t>
        <a:bodyPr/>
        <a:lstStyle/>
        <a:p>
          <a:endParaRPr lang="en-GB"/>
        </a:p>
      </dgm:t>
    </dgm:pt>
    <dgm:pt modelId="{B0AAC838-80BF-4353-A6C2-29514D542706}">
      <dgm:prSet custT="1"/>
      <dgm:spPr/>
      <dgm:t>
        <a:bodyPr/>
        <a:lstStyle/>
        <a:p>
          <a:pPr rtl="1"/>
          <a:r>
            <a:rPr lang="he-IL" sz="1400" b="1" i="1" dirty="0" smtClean="0">
              <a:solidFill>
                <a:schemeClr val="tx1"/>
              </a:solidFill>
              <a:latin typeface="Arial" pitchFamily="34" charset="0"/>
              <a:ea typeface="Calibri"/>
              <a:cs typeface="Arial" pitchFamily="34" charset="0"/>
            </a:rPr>
            <a:t>רוב הלוויינים הם לוויינים נמוכי מסלול(קו </a:t>
          </a:r>
          <a:r>
            <a:rPr lang="en-US" sz="1400" b="1" i="1" dirty="0" smtClean="0">
              <a:solidFill>
                <a:schemeClr val="tx1"/>
              </a:solidFill>
              <a:latin typeface="Arial" pitchFamily="34" charset="0"/>
              <a:ea typeface="Calibri"/>
              <a:cs typeface="Arial" pitchFamily="34" charset="0"/>
            </a:rPr>
            <a:t>Leo</a:t>
          </a:r>
          <a:r>
            <a:rPr lang="he-IL" sz="1400" b="1" i="1" dirty="0" smtClean="0">
              <a:solidFill>
                <a:schemeClr val="tx1"/>
              </a:solidFill>
              <a:latin typeface="Arial" pitchFamily="34" charset="0"/>
              <a:ea typeface="Calibri"/>
              <a:cs typeface="Arial" pitchFamily="34" charset="0"/>
            </a:rPr>
            <a:t>) שזה בין 300 ל1000 ק"מ ויש גם לוויינים במיקום יותר גבוה(קוים </a:t>
          </a:r>
          <a:r>
            <a:rPr lang="en-US" sz="1400" b="1" i="1" dirty="0" smtClean="0">
              <a:solidFill>
                <a:schemeClr val="tx1"/>
              </a:solidFill>
              <a:latin typeface="Arial" pitchFamily="34" charset="0"/>
              <a:ea typeface="Calibri"/>
              <a:cs typeface="Arial" pitchFamily="34" charset="0"/>
            </a:rPr>
            <a:t>Meo </a:t>
          </a:r>
          <a:r>
            <a:rPr lang="he-IL" sz="1400" b="1" i="1" dirty="0" smtClean="0">
              <a:solidFill>
                <a:schemeClr val="tx1"/>
              </a:solidFill>
              <a:latin typeface="Arial" pitchFamily="34" charset="0"/>
              <a:ea typeface="Calibri"/>
              <a:cs typeface="Arial" pitchFamily="34" charset="0"/>
            </a:rPr>
            <a:t> ו</a:t>
          </a:r>
          <a:r>
            <a:rPr lang="en-US" sz="1400" b="1" i="1" dirty="0" smtClean="0">
              <a:solidFill>
                <a:schemeClr val="tx1"/>
              </a:solidFill>
              <a:latin typeface="Arial" pitchFamily="34" charset="0"/>
              <a:ea typeface="Calibri"/>
              <a:cs typeface="Arial" pitchFamily="34" charset="0"/>
            </a:rPr>
            <a:t>geo</a:t>
          </a:r>
          <a:r>
            <a:rPr lang="he-IL" sz="1400" b="1" i="1" dirty="0" smtClean="0">
              <a:solidFill>
                <a:schemeClr val="tx1"/>
              </a:solidFill>
              <a:latin typeface="Arial" pitchFamily="34" charset="0"/>
              <a:ea typeface="Calibri"/>
              <a:cs typeface="Arial" pitchFamily="34" charset="0"/>
            </a:rPr>
            <a:t>) ו</a:t>
          </a:r>
          <a:r>
            <a:rPr lang="en-US" sz="1400" b="1" i="1" dirty="0" smtClean="0">
              <a:solidFill>
                <a:schemeClr val="tx1"/>
              </a:solidFill>
              <a:latin typeface="Arial" pitchFamily="34" charset="0"/>
              <a:ea typeface="Calibri"/>
              <a:cs typeface="Arial" pitchFamily="34" charset="0"/>
            </a:rPr>
            <a:t>450</a:t>
          </a:r>
          <a:r>
            <a:rPr lang="he-IL" sz="1400" b="1" i="1" dirty="0" smtClean="0">
              <a:solidFill>
                <a:schemeClr val="tx1"/>
              </a:solidFill>
              <a:latin typeface="Arial" pitchFamily="34" charset="0"/>
              <a:ea typeface="Calibri"/>
              <a:cs typeface="Arial" pitchFamily="34" charset="0"/>
            </a:rPr>
            <a:t> </a:t>
          </a:r>
          <a:r>
            <a:rPr lang="en-US" sz="1400" b="1" i="1" dirty="0" smtClean="0">
              <a:solidFill>
                <a:schemeClr val="tx1"/>
              </a:solidFill>
              <a:latin typeface="Arial" pitchFamily="34" charset="0"/>
              <a:ea typeface="Calibri"/>
              <a:cs typeface="Arial" pitchFamily="34" charset="0"/>
            </a:rPr>
            <a:t>KM </a:t>
          </a:r>
          <a:r>
            <a:rPr lang="he-IL" sz="1400" b="1" i="1" dirty="0" smtClean="0">
              <a:solidFill>
                <a:schemeClr val="tx1"/>
              </a:solidFill>
              <a:latin typeface="Arial" pitchFamily="34" charset="0"/>
              <a:ea typeface="Calibri"/>
              <a:cs typeface="Arial" pitchFamily="34" charset="0"/>
            </a:rPr>
            <a:t> וזהו גובה רלוונטי.</a:t>
          </a:r>
        </a:p>
      </dgm:t>
    </dgm:pt>
    <dgm:pt modelId="{E4FEE011-A435-4DFF-8A93-12DE57A73A78}" type="parTrans" cxnId="{C7C71873-3550-4FD3-8B6E-F23C5C13C3C6}">
      <dgm:prSet/>
      <dgm:spPr/>
      <dgm:t>
        <a:bodyPr/>
        <a:lstStyle/>
        <a:p>
          <a:endParaRPr lang="en-GB"/>
        </a:p>
      </dgm:t>
    </dgm:pt>
    <dgm:pt modelId="{5B8C4A13-B491-4293-AED9-5892A6D10221}" type="sibTrans" cxnId="{C7C71873-3550-4FD3-8B6E-F23C5C13C3C6}">
      <dgm:prSet/>
      <dgm:spPr/>
      <dgm:t>
        <a:bodyPr/>
        <a:lstStyle/>
        <a:p>
          <a:endParaRPr lang="en-GB"/>
        </a:p>
      </dgm:t>
    </dgm:pt>
    <dgm:pt modelId="{44E884BD-24AD-49BF-AFDF-7FDBE59A232B}">
      <dgm:prSet custT="1"/>
      <dgm:spPr/>
      <dgm:t>
        <a:bodyPr/>
        <a:lstStyle/>
        <a:p>
          <a:pPr rtl="1"/>
          <a:endParaRPr lang="he-IL" sz="1400" b="1" i="1" dirty="0" smtClean="0">
            <a:solidFill>
              <a:schemeClr val="tx1"/>
            </a:solidFill>
            <a:latin typeface="Arial" pitchFamily="34" charset="0"/>
            <a:ea typeface="Calibri"/>
            <a:cs typeface="Arial" pitchFamily="34" charset="0"/>
          </a:endParaRPr>
        </a:p>
      </dgm:t>
    </dgm:pt>
    <dgm:pt modelId="{FA077523-D002-41E0-B247-2DC8B629265A}" type="parTrans" cxnId="{751221A8-732D-46FC-8121-CFF3AC2DE6D6}">
      <dgm:prSet/>
      <dgm:spPr/>
      <dgm:t>
        <a:bodyPr/>
        <a:lstStyle/>
        <a:p>
          <a:endParaRPr lang="en-GB"/>
        </a:p>
      </dgm:t>
    </dgm:pt>
    <dgm:pt modelId="{C69F77F3-4E00-4438-9E0A-59FCD24D1A5D}" type="sibTrans" cxnId="{751221A8-732D-46FC-8121-CFF3AC2DE6D6}">
      <dgm:prSet/>
      <dgm:spPr/>
      <dgm:t>
        <a:bodyPr/>
        <a:lstStyle/>
        <a:p>
          <a:endParaRPr lang="en-GB"/>
        </a:p>
      </dgm:t>
    </dgm:pt>
    <dgm:pt modelId="{A8A50398-BFFA-4FC8-8FB7-BB8E6AEAD36C}">
      <dgm:prSet custT="1"/>
      <dgm:spPr/>
      <dgm:t>
        <a:bodyPr/>
        <a:lstStyle/>
        <a:p>
          <a:pPr rtl="1"/>
          <a:endParaRPr lang="he-IL" sz="1400" b="1" i="1" dirty="0">
            <a:solidFill>
              <a:schemeClr val="tx1"/>
            </a:solidFill>
            <a:latin typeface="Arial" pitchFamily="34" charset="0"/>
            <a:ea typeface="Calibri"/>
            <a:cs typeface="Arial" pitchFamily="34" charset="0"/>
          </a:endParaRPr>
        </a:p>
      </dgm:t>
    </dgm:pt>
    <dgm:pt modelId="{DEE9871F-D8FD-440E-9554-21B162227ED5}" type="parTrans" cxnId="{0CFAD60B-AC16-4E71-AA5A-780B1C6B6BF4}">
      <dgm:prSet/>
      <dgm:spPr/>
      <dgm:t>
        <a:bodyPr/>
        <a:lstStyle/>
        <a:p>
          <a:endParaRPr lang="en-GB"/>
        </a:p>
      </dgm:t>
    </dgm:pt>
    <dgm:pt modelId="{1101E716-2295-4ADD-91A1-D5100712AA22}" type="sibTrans" cxnId="{0CFAD60B-AC16-4E71-AA5A-780B1C6B6BF4}">
      <dgm:prSet/>
      <dgm:spPr/>
      <dgm:t>
        <a:bodyPr/>
        <a:lstStyle/>
        <a:p>
          <a:endParaRPr lang="en-GB"/>
        </a:p>
      </dgm:t>
    </dgm:pt>
    <dgm:pt modelId="{1D769918-D67F-45C0-9149-0E91973FA365}">
      <dgm:prSet custT="1"/>
      <dgm:spPr/>
      <dgm:t>
        <a:bodyPr/>
        <a:lstStyle/>
        <a:p>
          <a:pPr rtl="1"/>
          <a:r>
            <a:rPr lang="he-IL" sz="1400" b="1" i="1" dirty="0" smtClean="0">
              <a:solidFill>
                <a:schemeClr val="tx1"/>
              </a:solidFill>
              <a:latin typeface="Arial" pitchFamily="34" charset="0"/>
              <a:ea typeface="Calibri"/>
              <a:cs typeface="Arial" pitchFamily="34" charset="0"/>
            </a:rPr>
            <a:t>קרוב מספיק לכדור הארץ, כדי לספק מצרכים לפלטפורמה בזול. </a:t>
          </a:r>
        </a:p>
      </dgm:t>
    </dgm:pt>
    <dgm:pt modelId="{9BF6587C-A2CD-4BD6-9CE9-C736BC9BBC04}" type="parTrans" cxnId="{06CD6DB1-6CF1-4B4C-A2DF-524135B8982D}">
      <dgm:prSet/>
      <dgm:spPr/>
      <dgm:t>
        <a:bodyPr/>
        <a:lstStyle/>
        <a:p>
          <a:endParaRPr lang="en-GB"/>
        </a:p>
      </dgm:t>
    </dgm:pt>
    <dgm:pt modelId="{AB836739-6032-4656-8341-353F1F421E82}" type="sibTrans" cxnId="{06CD6DB1-6CF1-4B4C-A2DF-524135B8982D}">
      <dgm:prSet/>
      <dgm:spPr/>
      <dgm:t>
        <a:bodyPr/>
        <a:lstStyle/>
        <a:p>
          <a:endParaRPr lang="en-GB"/>
        </a:p>
      </dgm:t>
    </dgm:pt>
    <dgm:pt modelId="{4E914612-93D3-41D8-964A-81C9A6B1E5FE}">
      <dgm:prSet phldrT="[Text]" custT="1"/>
      <dgm:spPr/>
      <dgm:t>
        <a:bodyPr/>
        <a:lstStyle/>
        <a:p>
          <a:pPr algn="ctr" rtl="1"/>
          <a:r>
            <a:rPr lang="he-IL" sz="1400" i="1" dirty="0" smtClean="0">
              <a:solidFill>
                <a:schemeClr val="tx1"/>
              </a:solidFill>
              <a:latin typeface="Arial" pitchFamily="34" charset="0"/>
              <a:cs typeface="Arial" pitchFamily="34" charset="0"/>
            </a:rPr>
            <a:t>במקרה והלוויין שצריך לתקן נמצא בגובה שונה, רכב הגרירה ייצמד אליו ויביא אותו אל הזרוע הרובוטית.</a:t>
          </a:r>
          <a:endParaRPr lang="en-US" sz="1400" i="1" dirty="0">
            <a:solidFill>
              <a:schemeClr val="tx1"/>
            </a:solidFill>
            <a:latin typeface="Arial" pitchFamily="34" charset="0"/>
            <a:cs typeface="Arial" pitchFamily="34" charset="0"/>
          </a:endParaRPr>
        </a:p>
      </dgm:t>
    </dgm:pt>
    <dgm:pt modelId="{7B50E399-13AE-4798-B0BE-BBB628E52C89}" type="parTrans" cxnId="{2FEB01C7-19F9-46B6-A1D5-6C58877F7E78}">
      <dgm:prSet/>
      <dgm:spPr/>
      <dgm:t>
        <a:bodyPr/>
        <a:lstStyle/>
        <a:p>
          <a:pPr rtl="1"/>
          <a:endParaRPr lang="he-IL"/>
        </a:p>
      </dgm:t>
    </dgm:pt>
    <dgm:pt modelId="{6E01FF67-D297-4796-939D-59649DF728E6}" type="sibTrans" cxnId="{2FEB01C7-19F9-46B6-A1D5-6C58877F7E78}">
      <dgm:prSet/>
      <dgm:spPr/>
      <dgm:t>
        <a:bodyPr/>
        <a:lstStyle/>
        <a:p>
          <a:pPr rtl="1"/>
          <a:endParaRPr lang="he-IL"/>
        </a:p>
      </dgm:t>
    </dgm:pt>
    <dgm:pt modelId="{8A2E353E-6220-48DD-BB6D-FAF300B0ECFF}">
      <dgm:prSet custT="1"/>
      <dgm:spPr/>
      <dgm:t>
        <a:bodyPr/>
        <a:lstStyle/>
        <a:p>
          <a:pPr rtl="1"/>
          <a:r>
            <a:rPr lang="he-IL" sz="1400" b="1" i="1" dirty="0" smtClean="0">
              <a:solidFill>
                <a:schemeClr val="tx1"/>
              </a:solidFill>
              <a:latin typeface="Arial" pitchFamily="34" charset="0"/>
              <a:ea typeface="Calibri"/>
              <a:cs typeface="Arial" pitchFamily="34" charset="0"/>
            </a:rPr>
            <a:t>  יש אפשרות לברירת לוויינים.</a:t>
          </a:r>
        </a:p>
      </dgm:t>
    </dgm:pt>
    <dgm:pt modelId="{080B81AF-25A1-4B56-8002-62BA9F27F9E0}" type="parTrans" cxnId="{DA96EEDA-1D30-46F9-A0FB-96586003E1B1}">
      <dgm:prSet/>
      <dgm:spPr/>
      <dgm:t>
        <a:bodyPr/>
        <a:lstStyle/>
        <a:p>
          <a:pPr rtl="1"/>
          <a:endParaRPr lang="he-IL"/>
        </a:p>
      </dgm:t>
    </dgm:pt>
    <dgm:pt modelId="{09CA0593-2D23-4D1E-A052-9E51C89C4E5C}" type="sibTrans" cxnId="{DA96EEDA-1D30-46F9-A0FB-96586003E1B1}">
      <dgm:prSet/>
      <dgm:spPr/>
      <dgm:t>
        <a:bodyPr/>
        <a:lstStyle/>
        <a:p>
          <a:pPr rtl="1"/>
          <a:endParaRPr lang="he-IL"/>
        </a:p>
      </dgm:t>
    </dgm:pt>
    <dgm:pt modelId="{E90D6999-2182-4A21-A62F-8CA3EB8DFFC9}">
      <dgm:prSet custT="1"/>
      <dgm:spPr/>
      <dgm:t>
        <a:bodyPr/>
        <a:lstStyle/>
        <a:p>
          <a:pPr rtl="1"/>
          <a:endParaRPr lang="he-IL" sz="1400" b="1" i="1" dirty="0" smtClean="0">
            <a:solidFill>
              <a:schemeClr val="tx1"/>
            </a:solidFill>
            <a:latin typeface="Arial" pitchFamily="34" charset="0"/>
            <a:ea typeface="Calibri"/>
            <a:cs typeface="Arial" pitchFamily="34" charset="0"/>
          </a:endParaRPr>
        </a:p>
      </dgm:t>
    </dgm:pt>
    <dgm:pt modelId="{B77C4F7A-AEEF-4EB1-91AE-1A80047D8F1D}" type="parTrans" cxnId="{E20A7A54-5EEE-4CE5-8CAD-0407A59EEC15}">
      <dgm:prSet/>
      <dgm:spPr/>
      <dgm:t>
        <a:bodyPr/>
        <a:lstStyle/>
        <a:p>
          <a:pPr rtl="1"/>
          <a:endParaRPr lang="he-IL"/>
        </a:p>
      </dgm:t>
    </dgm:pt>
    <dgm:pt modelId="{8CBC9470-1680-4512-8B66-9763EF71F9DD}" type="sibTrans" cxnId="{E20A7A54-5EEE-4CE5-8CAD-0407A59EEC15}">
      <dgm:prSet/>
      <dgm:spPr/>
      <dgm:t>
        <a:bodyPr/>
        <a:lstStyle/>
        <a:p>
          <a:pPr rtl="1"/>
          <a:endParaRPr lang="he-IL"/>
        </a:p>
      </dgm:t>
    </dgm:pt>
    <dgm:pt modelId="{714A520D-4980-4051-B00E-2B70C8AFDDC0}">
      <dgm:prSet custT="1"/>
      <dgm:spPr/>
      <dgm:t>
        <a:bodyPr/>
        <a:lstStyle/>
        <a:p>
          <a:pPr rtl="1"/>
          <a:endParaRPr lang="he-IL" sz="1400" b="1" i="1" dirty="0" smtClean="0">
            <a:solidFill>
              <a:schemeClr val="tx1"/>
            </a:solidFill>
            <a:latin typeface="Arial" pitchFamily="34" charset="0"/>
            <a:ea typeface="Calibri"/>
            <a:cs typeface="Arial" pitchFamily="34" charset="0"/>
          </a:endParaRPr>
        </a:p>
      </dgm:t>
    </dgm:pt>
    <dgm:pt modelId="{C65FA097-5DB2-4633-AEC9-FE4EB75A5B07}" type="parTrans" cxnId="{ACFBA3FC-D83F-4017-AEFA-34A211B6DF92}">
      <dgm:prSet/>
      <dgm:spPr/>
      <dgm:t>
        <a:bodyPr/>
        <a:lstStyle/>
        <a:p>
          <a:pPr rtl="1"/>
          <a:endParaRPr lang="he-IL"/>
        </a:p>
      </dgm:t>
    </dgm:pt>
    <dgm:pt modelId="{72B85AE1-5844-4B78-A661-EFF196C07135}" type="sibTrans" cxnId="{ACFBA3FC-D83F-4017-AEFA-34A211B6DF92}">
      <dgm:prSet/>
      <dgm:spPr/>
      <dgm:t>
        <a:bodyPr/>
        <a:lstStyle/>
        <a:p>
          <a:pPr rtl="1"/>
          <a:endParaRPr lang="he-IL"/>
        </a:p>
      </dgm:t>
    </dgm:pt>
    <dgm:pt modelId="{9883866C-1730-49C5-8CAB-80F672F716B5}" type="pres">
      <dgm:prSet presAssocID="{267392CC-8A92-4740-A644-217B00AD7929}" presName="Name0" presStyleCnt="0">
        <dgm:presLayoutVars>
          <dgm:dir val="rev"/>
          <dgm:animLvl val="lvl"/>
          <dgm:resizeHandles/>
        </dgm:presLayoutVars>
      </dgm:prSet>
      <dgm:spPr/>
      <dgm:t>
        <a:bodyPr/>
        <a:lstStyle/>
        <a:p>
          <a:endParaRPr lang="en-US"/>
        </a:p>
      </dgm:t>
    </dgm:pt>
    <dgm:pt modelId="{871169D1-1F5D-4388-B25B-67ECD69A7593}" type="pres">
      <dgm:prSet presAssocID="{C685DBCA-527C-44EB-8710-2085800E31C4}" presName="linNode" presStyleCnt="0"/>
      <dgm:spPr/>
      <dgm:t>
        <a:bodyPr/>
        <a:lstStyle/>
        <a:p>
          <a:endParaRPr lang="en-US"/>
        </a:p>
      </dgm:t>
    </dgm:pt>
    <dgm:pt modelId="{17359FFB-EC75-4D84-9D28-873B56D4D672}" type="pres">
      <dgm:prSet presAssocID="{C685DBCA-527C-44EB-8710-2085800E31C4}" presName="parentShp" presStyleLbl="node1" presStyleIdx="0" presStyleCnt="2" custScaleY="36169" custLinFactNeighborX="1165" custLinFactNeighborY="14129">
        <dgm:presLayoutVars>
          <dgm:bulletEnabled val="1"/>
        </dgm:presLayoutVars>
      </dgm:prSet>
      <dgm:spPr/>
      <dgm:t>
        <a:bodyPr/>
        <a:lstStyle/>
        <a:p>
          <a:endParaRPr lang="en-US"/>
        </a:p>
      </dgm:t>
    </dgm:pt>
    <dgm:pt modelId="{B07CE2D0-1A9A-4641-A5AB-63179769BF05}" type="pres">
      <dgm:prSet presAssocID="{C685DBCA-527C-44EB-8710-2085800E31C4}" presName="childShp" presStyleLbl="bgAccFollowNode1" presStyleIdx="0" presStyleCnt="2" custScaleY="35585" custLinFactNeighborX="989" custLinFactNeighborY="15162">
        <dgm:presLayoutVars>
          <dgm:bulletEnabled val="1"/>
        </dgm:presLayoutVars>
      </dgm:prSet>
      <dgm:spPr/>
      <dgm:t>
        <a:bodyPr/>
        <a:lstStyle/>
        <a:p>
          <a:endParaRPr lang="en-US"/>
        </a:p>
      </dgm:t>
    </dgm:pt>
    <dgm:pt modelId="{A8A4B05C-2068-4789-A98E-34F8818DA843}" type="pres">
      <dgm:prSet presAssocID="{B1001996-56E0-41E0-9AF3-0BD6EA62353C}" presName="spacing" presStyleCnt="0"/>
      <dgm:spPr/>
      <dgm:t>
        <a:bodyPr/>
        <a:lstStyle/>
        <a:p>
          <a:endParaRPr lang="en-US"/>
        </a:p>
      </dgm:t>
    </dgm:pt>
    <dgm:pt modelId="{4D015E49-BE48-43F9-9F60-7E6E3DC75522}" type="pres">
      <dgm:prSet presAssocID="{BF82ECBF-A755-4CF0-898D-4808D3EF4112}" presName="linNode" presStyleCnt="0"/>
      <dgm:spPr/>
      <dgm:t>
        <a:bodyPr/>
        <a:lstStyle/>
        <a:p>
          <a:endParaRPr lang="en-US"/>
        </a:p>
      </dgm:t>
    </dgm:pt>
    <dgm:pt modelId="{DB3B806C-772C-4E42-BB43-E062C74C6FA9}" type="pres">
      <dgm:prSet presAssocID="{BF82ECBF-A755-4CF0-898D-4808D3EF4112}" presName="parentShp" presStyleLbl="node1" presStyleIdx="1" presStyleCnt="2" custScaleY="47169" custLinFactNeighborX="-456" custLinFactNeighborY="-177">
        <dgm:presLayoutVars>
          <dgm:bulletEnabled val="1"/>
        </dgm:presLayoutVars>
      </dgm:prSet>
      <dgm:spPr/>
      <dgm:t>
        <a:bodyPr/>
        <a:lstStyle/>
        <a:p>
          <a:endParaRPr lang="en-US"/>
        </a:p>
      </dgm:t>
    </dgm:pt>
    <dgm:pt modelId="{038C57E4-5884-4FFC-A623-D534D09FCEB2}" type="pres">
      <dgm:prSet presAssocID="{BF82ECBF-A755-4CF0-898D-4808D3EF4112}" presName="childShp" presStyleLbl="bgAccFollowNode1" presStyleIdx="1" presStyleCnt="2" custScaleY="139159" custLinFactNeighborX="-3874" custLinFactNeighborY="6812">
        <dgm:presLayoutVars>
          <dgm:bulletEnabled val="1"/>
        </dgm:presLayoutVars>
      </dgm:prSet>
      <dgm:spPr/>
      <dgm:t>
        <a:bodyPr/>
        <a:lstStyle/>
        <a:p>
          <a:endParaRPr lang="en-US"/>
        </a:p>
      </dgm:t>
    </dgm:pt>
  </dgm:ptLst>
  <dgm:cxnLst>
    <dgm:cxn modelId="{60F23C87-E26E-4289-90BA-AACF13401EF8}" type="presOf" srcId="{FD01E530-94C1-4FE3-97E1-04810D67F586}" destId="{B07CE2D0-1A9A-4641-A5AB-63179769BF05}" srcOrd="0" destOrd="0" presId="urn:microsoft.com/office/officeart/2005/8/layout/vList6"/>
    <dgm:cxn modelId="{06CD6DB1-6CF1-4B4C-A2DF-524135B8982D}" srcId="{BF82ECBF-A755-4CF0-898D-4808D3EF4112}" destId="{1D769918-D67F-45C0-9149-0E91973FA365}" srcOrd="7" destOrd="0" parTransId="{9BF6587C-A2CD-4BD6-9CE9-C736BC9BBC04}" sibTransId="{AB836739-6032-4656-8341-353F1F421E82}"/>
    <dgm:cxn modelId="{A68B6D2D-682A-46EE-92A6-D38C7DEB66C5}" type="presOf" srcId="{8A2E353E-6220-48DD-BB6D-FAF300B0ECFF}" destId="{038C57E4-5884-4FFC-A623-D534D09FCEB2}" srcOrd="0" destOrd="5" presId="urn:microsoft.com/office/officeart/2005/8/layout/vList6"/>
    <dgm:cxn modelId="{C7C71873-3550-4FD3-8B6E-F23C5C13C3C6}" srcId="{BF82ECBF-A755-4CF0-898D-4808D3EF4112}" destId="{B0AAC838-80BF-4353-A6C2-29514D542706}" srcOrd="3" destOrd="0" parTransId="{E4FEE011-A435-4DFF-8A93-12DE57A73A78}" sibTransId="{5B8C4A13-B491-4293-AED9-5892A6D10221}"/>
    <dgm:cxn modelId="{40BFF498-068D-4EB4-A8AB-8A02F812CE5B}" type="presOf" srcId="{1D769918-D67F-45C0-9149-0E91973FA365}" destId="{038C57E4-5884-4FFC-A623-D534D09FCEB2}" srcOrd="0" destOrd="7" presId="urn:microsoft.com/office/officeart/2005/8/layout/vList6"/>
    <dgm:cxn modelId="{7ABDC30C-7E80-4B0D-8E7D-27A9742FC8F7}" srcId="{267392CC-8A92-4740-A644-217B00AD7929}" destId="{C685DBCA-527C-44EB-8710-2085800E31C4}" srcOrd="0" destOrd="0" parTransId="{2F943948-E816-463C-8D20-AC1816622538}" sibTransId="{B1001996-56E0-41E0-9AF3-0BD6EA62353C}"/>
    <dgm:cxn modelId="{747E25F5-66DA-4082-BF5A-0D3C71DAD1C4}" type="presOf" srcId="{C685DBCA-527C-44EB-8710-2085800E31C4}" destId="{17359FFB-EC75-4D84-9D28-873B56D4D672}" srcOrd="0" destOrd="0" presId="urn:microsoft.com/office/officeart/2005/8/layout/vList6"/>
    <dgm:cxn modelId="{561FD633-5024-45E7-B301-82AA8E4447F7}" srcId="{BF82ECBF-A755-4CF0-898D-4808D3EF4112}" destId="{6CD6E441-7890-43E7-A466-3362EB700370}" srcOrd="1" destOrd="0" parTransId="{025F5024-3B9F-4453-8C6A-418A2CDC7CCA}" sibTransId="{3F48510D-DC47-4895-B55E-C5520DAB40DB}"/>
    <dgm:cxn modelId="{E20A7A54-5EEE-4CE5-8CAD-0407A59EEC15}" srcId="{BF82ECBF-A755-4CF0-898D-4808D3EF4112}" destId="{E90D6999-2182-4A21-A62F-8CA3EB8DFFC9}" srcOrd="6" destOrd="0" parTransId="{B77C4F7A-AEEF-4EB1-91AE-1A80047D8F1D}" sibTransId="{8CBC9470-1680-4512-8B66-9763EF71F9DD}"/>
    <dgm:cxn modelId="{4EFB2EEE-6E9F-4B27-92C2-C917E58B81E3}" srcId="{BF82ECBF-A755-4CF0-898D-4808D3EF4112}" destId="{8412965C-76A7-46C9-8D00-5D2AF8005E6B}" srcOrd="0" destOrd="0" parTransId="{FDA0B76D-7BC2-4A71-8CC2-53116AC916C2}" sibTransId="{C4FCB701-8AA0-406D-857A-792A6028A99A}"/>
    <dgm:cxn modelId="{751221A8-732D-46FC-8121-CFF3AC2DE6D6}" srcId="{BF82ECBF-A755-4CF0-898D-4808D3EF4112}" destId="{44E884BD-24AD-49BF-AFDF-7FDBE59A232B}" srcOrd="8" destOrd="0" parTransId="{FA077523-D002-41E0-B247-2DC8B629265A}" sibTransId="{C69F77F3-4E00-4438-9E0A-59FCD24D1A5D}"/>
    <dgm:cxn modelId="{6DEBBF46-572B-483D-BB57-8DAC8EE4BC31}" type="presOf" srcId="{8412965C-76A7-46C9-8D00-5D2AF8005E6B}" destId="{038C57E4-5884-4FFC-A623-D534D09FCEB2}" srcOrd="0" destOrd="0" presId="urn:microsoft.com/office/officeart/2005/8/layout/vList6"/>
    <dgm:cxn modelId="{0CFAD60B-AC16-4E71-AA5A-780B1C6B6BF4}" srcId="{BF82ECBF-A755-4CF0-898D-4808D3EF4112}" destId="{A8A50398-BFFA-4FC8-8FB7-BB8E6AEAD36C}" srcOrd="2" destOrd="0" parTransId="{DEE9871F-D8FD-440E-9554-21B162227ED5}" sibTransId="{1101E716-2295-4ADD-91A1-D5100712AA22}"/>
    <dgm:cxn modelId="{3F46B327-A140-47FC-AF06-55CD7E597E52}" type="presOf" srcId="{A8A50398-BFFA-4FC8-8FB7-BB8E6AEAD36C}" destId="{038C57E4-5884-4FFC-A623-D534D09FCEB2}" srcOrd="0" destOrd="2" presId="urn:microsoft.com/office/officeart/2005/8/layout/vList6"/>
    <dgm:cxn modelId="{DA96EEDA-1D30-46F9-A0FB-96586003E1B1}" srcId="{BF82ECBF-A755-4CF0-898D-4808D3EF4112}" destId="{8A2E353E-6220-48DD-BB6D-FAF300B0ECFF}" srcOrd="5" destOrd="0" parTransId="{080B81AF-25A1-4B56-8002-62BA9F27F9E0}" sibTransId="{09CA0593-2D23-4D1E-A052-9E51C89C4E5C}"/>
    <dgm:cxn modelId="{A31148EC-D086-42FF-9DD5-9E37862E2F84}" type="presOf" srcId="{267392CC-8A92-4740-A644-217B00AD7929}" destId="{9883866C-1730-49C5-8CAB-80F672F716B5}" srcOrd="0" destOrd="0" presId="urn:microsoft.com/office/officeart/2005/8/layout/vList6"/>
    <dgm:cxn modelId="{45D20BE4-E6C2-4FBB-A61F-1F9968B22758}" srcId="{267392CC-8A92-4740-A644-217B00AD7929}" destId="{BF82ECBF-A755-4CF0-898D-4808D3EF4112}" srcOrd="1" destOrd="0" parTransId="{2FA019AD-A275-495D-9FA0-3C4BDCA64B85}" sibTransId="{9396D399-32A4-48E5-B57C-A772659C7B4A}"/>
    <dgm:cxn modelId="{ACFBA3FC-D83F-4017-AEFA-34A211B6DF92}" srcId="{BF82ECBF-A755-4CF0-898D-4808D3EF4112}" destId="{714A520D-4980-4051-B00E-2B70C8AFDDC0}" srcOrd="4" destOrd="0" parTransId="{C65FA097-5DB2-4633-AEC9-FE4EB75A5B07}" sibTransId="{72B85AE1-5844-4B78-A661-EFF196C07135}"/>
    <dgm:cxn modelId="{6F6A6E43-9A76-4ACA-B701-A97FA602230F}" type="presOf" srcId="{4E914612-93D3-41D8-964A-81C9A6B1E5FE}" destId="{B07CE2D0-1A9A-4641-A5AB-63179769BF05}" srcOrd="0" destOrd="1" presId="urn:microsoft.com/office/officeart/2005/8/layout/vList6"/>
    <dgm:cxn modelId="{62F5ED86-6925-45C9-9C7F-B80293C8409E}" type="presOf" srcId="{B0AAC838-80BF-4353-A6C2-29514D542706}" destId="{038C57E4-5884-4FFC-A623-D534D09FCEB2}" srcOrd="0" destOrd="3" presId="urn:microsoft.com/office/officeart/2005/8/layout/vList6"/>
    <dgm:cxn modelId="{2FEB01C7-19F9-46B6-A1D5-6C58877F7E78}" srcId="{C685DBCA-527C-44EB-8710-2085800E31C4}" destId="{4E914612-93D3-41D8-964A-81C9A6B1E5FE}" srcOrd="1" destOrd="0" parTransId="{7B50E399-13AE-4798-B0BE-BBB628E52C89}" sibTransId="{6E01FF67-D297-4796-939D-59649DF728E6}"/>
    <dgm:cxn modelId="{20CC4527-D887-41DE-B6FC-0ECF884CBA50}" type="presOf" srcId="{E90D6999-2182-4A21-A62F-8CA3EB8DFFC9}" destId="{038C57E4-5884-4FFC-A623-D534D09FCEB2}" srcOrd="0" destOrd="6" presId="urn:microsoft.com/office/officeart/2005/8/layout/vList6"/>
    <dgm:cxn modelId="{EE3CA202-20B7-47FE-8D7A-9ABB49686F44}" srcId="{C685DBCA-527C-44EB-8710-2085800E31C4}" destId="{FD01E530-94C1-4FE3-97E1-04810D67F586}" srcOrd="0" destOrd="0" parTransId="{34F15410-BECC-41F2-8492-AFD8D306AF6B}" sibTransId="{90657289-099A-4B96-BCC7-7439CEC45506}"/>
    <dgm:cxn modelId="{AD3AD313-765A-46F3-9F2C-AC2FE13B9CB6}" type="presOf" srcId="{6CD6E441-7890-43E7-A466-3362EB700370}" destId="{038C57E4-5884-4FFC-A623-D534D09FCEB2}" srcOrd="0" destOrd="1" presId="urn:microsoft.com/office/officeart/2005/8/layout/vList6"/>
    <dgm:cxn modelId="{D2EF4450-8EC1-4369-815D-D7A0D2255007}" type="presOf" srcId="{714A520D-4980-4051-B00E-2B70C8AFDDC0}" destId="{038C57E4-5884-4FFC-A623-D534D09FCEB2}" srcOrd="0" destOrd="4" presId="urn:microsoft.com/office/officeart/2005/8/layout/vList6"/>
    <dgm:cxn modelId="{07EA7CB4-0E0C-4494-B576-B9C6C8333F1B}" type="presOf" srcId="{44E884BD-24AD-49BF-AFDF-7FDBE59A232B}" destId="{038C57E4-5884-4FFC-A623-D534D09FCEB2}" srcOrd="0" destOrd="8" presId="urn:microsoft.com/office/officeart/2005/8/layout/vList6"/>
    <dgm:cxn modelId="{4D3D8752-18E1-4C26-91EC-90797503776F}" type="presOf" srcId="{BF82ECBF-A755-4CF0-898D-4808D3EF4112}" destId="{DB3B806C-772C-4E42-BB43-E062C74C6FA9}" srcOrd="0" destOrd="0" presId="urn:microsoft.com/office/officeart/2005/8/layout/vList6"/>
    <dgm:cxn modelId="{72E9DDD6-61E1-4A77-B0AE-B821BC94BF4B}" type="presParOf" srcId="{9883866C-1730-49C5-8CAB-80F672F716B5}" destId="{871169D1-1F5D-4388-B25B-67ECD69A7593}" srcOrd="0" destOrd="0" presId="urn:microsoft.com/office/officeart/2005/8/layout/vList6"/>
    <dgm:cxn modelId="{0587EA3A-AF27-4179-9936-7AA192903E44}" type="presParOf" srcId="{871169D1-1F5D-4388-B25B-67ECD69A7593}" destId="{17359FFB-EC75-4D84-9D28-873B56D4D672}" srcOrd="0" destOrd="0" presId="urn:microsoft.com/office/officeart/2005/8/layout/vList6"/>
    <dgm:cxn modelId="{4DC89EE1-366C-40A4-B3DD-9A025CAD1B2C}" type="presParOf" srcId="{871169D1-1F5D-4388-B25B-67ECD69A7593}" destId="{B07CE2D0-1A9A-4641-A5AB-63179769BF05}" srcOrd="1" destOrd="0" presId="urn:microsoft.com/office/officeart/2005/8/layout/vList6"/>
    <dgm:cxn modelId="{77AA5516-5FC5-4792-AA32-105EAD4BB1A7}" type="presParOf" srcId="{9883866C-1730-49C5-8CAB-80F672F716B5}" destId="{A8A4B05C-2068-4789-A98E-34F8818DA843}" srcOrd="1" destOrd="0" presId="urn:microsoft.com/office/officeart/2005/8/layout/vList6"/>
    <dgm:cxn modelId="{0DC4431C-B82E-4C3A-939D-CFF52271A164}" type="presParOf" srcId="{9883866C-1730-49C5-8CAB-80F672F716B5}" destId="{4D015E49-BE48-43F9-9F60-7E6E3DC75522}" srcOrd="2" destOrd="0" presId="urn:microsoft.com/office/officeart/2005/8/layout/vList6"/>
    <dgm:cxn modelId="{378C395E-141E-4DC3-9E24-0FDBDFE05151}" type="presParOf" srcId="{4D015E49-BE48-43F9-9F60-7E6E3DC75522}" destId="{DB3B806C-772C-4E42-BB43-E062C74C6FA9}" srcOrd="0" destOrd="0" presId="urn:microsoft.com/office/officeart/2005/8/layout/vList6"/>
    <dgm:cxn modelId="{149BD4BA-ABB8-4BBE-BB9D-17DE88E005BE}" type="presParOf" srcId="{4D015E49-BE48-43F9-9F60-7E6E3DC75522}" destId="{038C57E4-5884-4FFC-A623-D534D09FCEB2}"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127A3A-7B8B-4341-8F4B-7E1F9A29B280}" type="doc">
      <dgm:prSet loTypeId="urn:microsoft.com/office/officeart/2005/8/layout/hierarchy3" loCatId="relationship" qsTypeId="urn:microsoft.com/office/officeart/2005/8/quickstyle/3d1" qsCatId="3D" csTypeId="urn:microsoft.com/office/officeart/2005/8/colors/colorful5" csCatId="colorful" phldr="1"/>
      <dgm:spPr/>
      <dgm:t>
        <a:bodyPr/>
        <a:lstStyle/>
        <a:p>
          <a:pPr rtl="1"/>
          <a:endParaRPr lang="he-IL"/>
        </a:p>
      </dgm:t>
    </dgm:pt>
    <dgm:pt modelId="{EB26F2C6-46ED-4988-B127-8A8D075028D2}">
      <dgm:prSet phldrT="[טקסט]" custT="1"/>
      <dgm:spPr/>
      <dgm:t>
        <a:bodyPr/>
        <a:lstStyle/>
        <a:p>
          <a:pPr rtl="1"/>
          <a:r>
            <a:rPr lang="he-IL" sz="1400" dirty="0" smtClean="0">
              <a:solidFill>
                <a:schemeClr val="bg1"/>
              </a:solidFill>
            </a:rPr>
            <a:t>חליפת החלל(מחוץ לפלטפורמה).</a:t>
          </a:r>
          <a:endParaRPr lang="he-IL" sz="1400" dirty="0">
            <a:latin typeface="Arial" pitchFamily="34" charset="0"/>
            <a:cs typeface="Arial" pitchFamily="34" charset="0"/>
          </a:endParaRPr>
        </a:p>
      </dgm:t>
    </dgm:pt>
    <dgm:pt modelId="{F5122B0B-821D-4CCC-BC7D-5ACB70A67B6D}" type="parTrans" cxnId="{25B63CFE-3B77-4BF6-9443-4BAC78FA2CE5}">
      <dgm:prSet/>
      <dgm:spPr/>
      <dgm:t>
        <a:bodyPr/>
        <a:lstStyle/>
        <a:p>
          <a:pPr rtl="1"/>
          <a:endParaRPr lang="he-IL" sz="1400">
            <a:latin typeface="Arial" pitchFamily="34" charset="0"/>
            <a:cs typeface="Arial" pitchFamily="34" charset="0"/>
          </a:endParaRPr>
        </a:p>
      </dgm:t>
    </dgm:pt>
    <dgm:pt modelId="{C4548242-3EBD-4ED6-97D7-5212F8946FC5}" type="sibTrans" cxnId="{25B63CFE-3B77-4BF6-9443-4BAC78FA2CE5}">
      <dgm:prSet/>
      <dgm:spPr/>
      <dgm:t>
        <a:bodyPr/>
        <a:lstStyle/>
        <a:p>
          <a:pPr rtl="1"/>
          <a:endParaRPr lang="he-IL" sz="1400">
            <a:latin typeface="Arial" pitchFamily="34" charset="0"/>
            <a:cs typeface="Arial" pitchFamily="34" charset="0"/>
          </a:endParaRPr>
        </a:p>
      </dgm:t>
    </dgm:pt>
    <dgm:pt modelId="{E9D9FE72-026F-4ED4-AA90-47F08004323D}">
      <dgm:prSet phldrT="[טקסט]" custT="1"/>
      <dgm:spPr/>
      <dgm:t>
        <a:bodyPr/>
        <a:lstStyle/>
        <a:p>
          <a:pPr marL="0" marR="0" indent="0" defTabSz="914400" rtl="1" eaLnBrk="1" fontAlgn="auto" latinLnBrk="0" hangingPunct="1">
            <a:lnSpc>
              <a:spcPct val="100000"/>
            </a:lnSpc>
            <a:spcBef>
              <a:spcPts val="0"/>
            </a:spcBef>
            <a:spcAft>
              <a:spcPts val="0"/>
            </a:spcAft>
            <a:buClrTx/>
            <a:buSzTx/>
            <a:buFontTx/>
            <a:buNone/>
            <a:tabLst/>
            <a:defRPr/>
          </a:pPr>
          <a:r>
            <a:rPr lang="he-IL" sz="1400" b="1" dirty="0" smtClean="0">
              <a:solidFill>
                <a:schemeClr val="tx1"/>
              </a:solidFill>
            </a:rPr>
            <a:t>הגנה מפני קרינה וחום:</a:t>
          </a:r>
          <a:endParaRPr lang="he-IL" sz="1400" dirty="0" smtClean="0">
            <a:solidFill>
              <a:schemeClr val="tx1"/>
            </a:solidFill>
          </a:endParaRPr>
        </a:p>
        <a:p>
          <a:pPr marL="0" marR="0" indent="0" defTabSz="914400" rtl="1" eaLnBrk="1" fontAlgn="auto" latinLnBrk="0" hangingPunct="1">
            <a:lnSpc>
              <a:spcPct val="100000"/>
            </a:lnSpc>
            <a:spcBef>
              <a:spcPts val="0"/>
            </a:spcBef>
            <a:spcAft>
              <a:spcPts val="0"/>
            </a:spcAft>
            <a:buClrTx/>
            <a:buSzTx/>
            <a:buFontTx/>
            <a:buNone/>
            <a:tabLst/>
            <a:defRPr/>
          </a:pPr>
          <a:r>
            <a:rPr lang="he-IL" sz="1400" dirty="0" smtClean="0">
              <a:solidFill>
                <a:schemeClr val="bg2">
                  <a:lumMod val="25000"/>
                </a:schemeClr>
              </a:solidFill>
            </a:rPr>
            <a:t>החליפות מצופות צבע כסוף או זהב מבפנים ומבחוץ.</a:t>
          </a:r>
          <a:endParaRPr lang="he-IL" sz="1400" dirty="0">
            <a:solidFill>
              <a:schemeClr val="bg2">
                <a:lumMod val="25000"/>
              </a:schemeClr>
            </a:solidFill>
            <a:latin typeface="Arial" pitchFamily="34" charset="0"/>
            <a:cs typeface="Arial" pitchFamily="34" charset="0"/>
          </a:endParaRPr>
        </a:p>
      </dgm:t>
    </dgm:pt>
    <dgm:pt modelId="{CEEFC10E-18CB-48A8-94DE-8CB2B82E261F}" type="parTrans" cxnId="{B0AE3BA9-7224-4DFA-B2D6-19A9194C2349}">
      <dgm:prSet/>
      <dgm:spPr/>
      <dgm:t>
        <a:bodyPr/>
        <a:lstStyle/>
        <a:p>
          <a:pPr rtl="1"/>
          <a:endParaRPr lang="he-IL" sz="1400">
            <a:latin typeface="Arial" pitchFamily="34" charset="0"/>
            <a:cs typeface="Arial" pitchFamily="34" charset="0"/>
          </a:endParaRPr>
        </a:p>
      </dgm:t>
    </dgm:pt>
    <dgm:pt modelId="{864CBEF1-7CFE-40B8-BB97-512E6576186E}" type="sibTrans" cxnId="{B0AE3BA9-7224-4DFA-B2D6-19A9194C2349}">
      <dgm:prSet/>
      <dgm:spPr/>
      <dgm:t>
        <a:bodyPr/>
        <a:lstStyle/>
        <a:p>
          <a:pPr rtl="1"/>
          <a:endParaRPr lang="he-IL" sz="1400">
            <a:latin typeface="Arial" pitchFamily="34" charset="0"/>
            <a:cs typeface="Arial" pitchFamily="34" charset="0"/>
          </a:endParaRPr>
        </a:p>
      </dgm:t>
    </dgm:pt>
    <dgm:pt modelId="{4D8AB52E-D999-4142-B118-1C7C509416E8}">
      <dgm:prSet phldrT="[טקסט]" custT="1"/>
      <dgm:spPr>
        <a:solidFill>
          <a:schemeClr val="bg1">
            <a:alpha val="90000"/>
          </a:schemeClr>
        </a:solidFill>
      </dgm:spPr>
      <dgm:t>
        <a:bodyPr/>
        <a:lstStyle/>
        <a:p>
          <a:pPr rtl="1"/>
          <a:r>
            <a:rPr lang="he-IL" sz="1400" b="1" dirty="0" smtClean="0">
              <a:solidFill>
                <a:schemeClr val="tx1"/>
              </a:solidFill>
            </a:rPr>
            <a:t>הגנה מפני חלקיקים קטנים טעונים חשמלית: </a:t>
          </a:r>
          <a:r>
            <a:rPr lang="he-IL" sz="1400" dirty="0" smtClean="0">
              <a:solidFill>
                <a:schemeClr val="bg2">
                  <a:lumMod val="25000"/>
                </a:schemeClr>
              </a:solidFill>
            </a:rPr>
            <a:t>החליפות מצופות מגנט שידחה חלקיקים טעונים חשמלית או שיקלע אותם בתוכו.</a:t>
          </a:r>
          <a:endParaRPr lang="he-IL" sz="1400" b="1" dirty="0">
            <a:solidFill>
              <a:schemeClr val="bg2">
                <a:lumMod val="25000"/>
              </a:schemeClr>
            </a:solidFill>
            <a:latin typeface="Arial" pitchFamily="34" charset="0"/>
            <a:cs typeface="Arial" pitchFamily="34" charset="0"/>
          </a:endParaRPr>
        </a:p>
      </dgm:t>
    </dgm:pt>
    <dgm:pt modelId="{5AFBF338-0791-43C9-9ECB-3E0EF36D325D}" type="parTrans" cxnId="{75907036-6CC3-4820-960A-431BE7CDC1EB}">
      <dgm:prSet/>
      <dgm:spPr/>
      <dgm:t>
        <a:bodyPr/>
        <a:lstStyle/>
        <a:p>
          <a:pPr rtl="1"/>
          <a:endParaRPr lang="he-IL" sz="1400">
            <a:latin typeface="Arial" pitchFamily="34" charset="0"/>
            <a:cs typeface="Arial" pitchFamily="34" charset="0"/>
          </a:endParaRPr>
        </a:p>
      </dgm:t>
    </dgm:pt>
    <dgm:pt modelId="{AB5AA71F-7A4B-4665-868B-BC5430B799CE}" type="sibTrans" cxnId="{75907036-6CC3-4820-960A-431BE7CDC1EB}">
      <dgm:prSet/>
      <dgm:spPr/>
      <dgm:t>
        <a:bodyPr/>
        <a:lstStyle/>
        <a:p>
          <a:pPr rtl="1"/>
          <a:endParaRPr lang="he-IL" sz="1400">
            <a:latin typeface="Arial" pitchFamily="34" charset="0"/>
            <a:cs typeface="Arial" pitchFamily="34" charset="0"/>
          </a:endParaRPr>
        </a:p>
      </dgm:t>
    </dgm:pt>
    <dgm:pt modelId="{3C6E5843-B4C6-435D-942B-7E29118368EE}">
      <dgm:prSet phldrT="[טקסט]" custT="1"/>
      <dgm:spPr/>
      <dgm:t>
        <a:bodyPr/>
        <a:lstStyle/>
        <a:p>
          <a:pPr marL="0" marR="0" indent="0" defTabSz="914400" rtl="1" eaLnBrk="1" fontAlgn="auto" latinLnBrk="0" hangingPunct="1">
            <a:lnSpc>
              <a:spcPct val="100000"/>
            </a:lnSpc>
            <a:spcBef>
              <a:spcPts val="0"/>
            </a:spcBef>
            <a:spcAft>
              <a:spcPts val="0"/>
            </a:spcAft>
            <a:buClrTx/>
            <a:buSzTx/>
            <a:buFontTx/>
            <a:buNone/>
            <a:tabLst/>
            <a:defRPr/>
          </a:pPr>
          <a:r>
            <a:rPr lang="he-IL" sz="1400" dirty="0" smtClean="0">
              <a:solidFill>
                <a:schemeClr val="bg1"/>
              </a:solidFill>
            </a:rPr>
            <a:t>ע"י הפלטפורמה עצמה.</a:t>
          </a:r>
          <a:endParaRPr lang="he-IL" sz="1400" dirty="0">
            <a:latin typeface="Arial" pitchFamily="34" charset="0"/>
            <a:cs typeface="Arial" pitchFamily="34" charset="0"/>
          </a:endParaRPr>
        </a:p>
      </dgm:t>
    </dgm:pt>
    <dgm:pt modelId="{46F9E60E-29D8-4BB5-ADD5-73285955AB23}" type="parTrans" cxnId="{6DE18541-8D8B-4E23-B9F1-4D95B3C7AF55}">
      <dgm:prSet/>
      <dgm:spPr/>
      <dgm:t>
        <a:bodyPr/>
        <a:lstStyle/>
        <a:p>
          <a:pPr rtl="1"/>
          <a:endParaRPr lang="he-IL" sz="1400">
            <a:latin typeface="Arial" pitchFamily="34" charset="0"/>
            <a:cs typeface="Arial" pitchFamily="34" charset="0"/>
          </a:endParaRPr>
        </a:p>
      </dgm:t>
    </dgm:pt>
    <dgm:pt modelId="{9C83D93F-87E2-477B-B356-9770AB14F9C7}" type="sibTrans" cxnId="{6DE18541-8D8B-4E23-B9F1-4D95B3C7AF55}">
      <dgm:prSet/>
      <dgm:spPr/>
      <dgm:t>
        <a:bodyPr/>
        <a:lstStyle/>
        <a:p>
          <a:pPr rtl="1"/>
          <a:endParaRPr lang="he-IL" sz="1400">
            <a:latin typeface="Arial" pitchFamily="34" charset="0"/>
            <a:cs typeface="Arial" pitchFamily="34" charset="0"/>
          </a:endParaRPr>
        </a:p>
      </dgm:t>
    </dgm:pt>
    <dgm:pt modelId="{B938EA2D-0A0E-4772-9753-FBBD2DD65243}">
      <dgm:prSet phldrT="[טקסט]" custT="1"/>
      <dgm:spPr/>
      <dgm:t>
        <a:bodyPr/>
        <a:lstStyle/>
        <a:p>
          <a:pPr rtl="1"/>
          <a:r>
            <a:rPr lang="he-IL" sz="1400" dirty="0" smtClean="0">
              <a:solidFill>
                <a:schemeClr val="bg2">
                  <a:lumMod val="25000"/>
                </a:schemeClr>
              </a:solidFill>
            </a:rPr>
            <a:t>הפלטפורמה תהיה מצופה צבע כסוף  המחזיר את קרני השמש והחום</a:t>
          </a:r>
          <a:endParaRPr lang="he-IL" sz="1400" b="1" dirty="0">
            <a:solidFill>
              <a:schemeClr val="bg2">
                <a:lumMod val="25000"/>
              </a:schemeClr>
            </a:solidFill>
            <a:latin typeface="Arial" pitchFamily="34" charset="0"/>
            <a:cs typeface="Arial" pitchFamily="34" charset="0"/>
          </a:endParaRPr>
        </a:p>
      </dgm:t>
    </dgm:pt>
    <dgm:pt modelId="{929922A5-2FD9-4EC7-AE85-F1ABD67F630B}" type="parTrans" cxnId="{F2975A70-BB5B-4EB7-9A26-195D576DEFD7}">
      <dgm:prSet/>
      <dgm:spPr/>
      <dgm:t>
        <a:bodyPr/>
        <a:lstStyle/>
        <a:p>
          <a:pPr rtl="1"/>
          <a:endParaRPr lang="he-IL" sz="1400">
            <a:latin typeface="Arial" pitchFamily="34" charset="0"/>
            <a:cs typeface="Arial" pitchFamily="34" charset="0"/>
          </a:endParaRPr>
        </a:p>
      </dgm:t>
    </dgm:pt>
    <dgm:pt modelId="{6B1DE596-9227-4A59-9E7E-D9DFD7E7A302}" type="sibTrans" cxnId="{F2975A70-BB5B-4EB7-9A26-195D576DEFD7}">
      <dgm:prSet/>
      <dgm:spPr/>
      <dgm:t>
        <a:bodyPr/>
        <a:lstStyle/>
        <a:p>
          <a:pPr rtl="1"/>
          <a:endParaRPr lang="he-IL" sz="1400">
            <a:latin typeface="Arial" pitchFamily="34" charset="0"/>
            <a:cs typeface="Arial" pitchFamily="34" charset="0"/>
          </a:endParaRPr>
        </a:p>
      </dgm:t>
    </dgm:pt>
    <dgm:pt modelId="{0C0FD763-E5D7-4448-9D28-4BB855FDC320}">
      <dgm:prSet custT="1"/>
      <dgm:spPr/>
      <dgm:t>
        <a:bodyPr/>
        <a:lstStyle/>
        <a:p>
          <a:pPr rtl="1"/>
          <a:r>
            <a:rPr lang="he-IL" sz="1400" b="1" dirty="0" smtClean="0">
              <a:solidFill>
                <a:schemeClr val="tx1"/>
              </a:solidFill>
            </a:rPr>
            <a:t>הגנה מפני קרינה וחום:</a:t>
          </a:r>
          <a:endParaRPr lang="he-IL" sz="1400" dirty="0" smtClean="0">
            <a:solidFill>
              <a:schemeClr val="tx1"/>
            </a:solidFill>
          </a:endParaRPr>
        </a:p>
        <a:p>
          <a:pPr rtl="1"/>
          <a:r>
            <a:rPr lang="he-IL" sz="1400" dirty="0" smtClean="0">
              <a:solidFill>
                <a:schemeClr val="bg2">
                  <a:lumMod val="25000"/>
                </a:schemeClr>
              </a:solidFill>
            </a:rPr>
            <a:t>בחליפה יהיו צינורות מים שיספגו חלק מהחום שיצטבר.</a:t>
          </a:r>
          <a:endParaRPr lang="he-IL" sz="1400" b="1" dirty="0" smtClean="0">
            <a:solidFill>
              <a:schemeClr val="bg2">
                <a:lumMod val="25000"/>
              </a:schemeClr>
            </a:solidFill>
            <a:latin typeface="Arial" pitchFamily="34" charset="0"/>
            <a:cs typeface="Arial" pitchFamily="34" charset="0"/>
          </a:endParaRPr>
        </a:p>
      </dgm:t>
    </dgm:pt>
    <dgm:pt modelId="{553EEC36-4081-4CD1-AC76-940F60E10C40}" type="parTrans" cxnId="{CF6D6BAA-ECCA-456C-BB19-B05EED0DEDAC}">
      <dgm:prSet/>
      <dgm:spPr/>
      <dgm:t>
        <a:bodyPr/>
        <a:lstStyle/>
        <a:p>
          <a:pPr rtl="1"/>
          <a:endParaRPr lang="he-IL" sz="1400">
            <a:latin typeface="Arial" pitchFamily="34" charset="0"/>
            <a:cs typeface="Arial" pitchFamily="34" charset="0"/>
          </a:endParaRPr>
        </a:p>
      </dgm:t>
    </dgm:pt>
    <dgm:pt modelId="{7CF91A98-41EE-4129-A432-F6FA71BC3351}" type="sibTrans" cxnId="{CF6D6BAA-ECCA-456C-BB19-B05EED0DEDAC}">
      <dgm:prSet/>
      <dgm:spPr/>
      <dgm:t>
        <a:bodyPr/>
        <a:lstStyle/>
        <a:p>
          <a:pPr rtl="1"/>
          <a:endParaRPr lang="he-IL" sz="1400">
            <a:latin typeface="Arial" pitchFamily="34" charset="0"/>
            <a:cs typeface="Arial" pitchFamily="34" charset="0"/>
          </a:endParaRPr>
        </a:p>
      </dgm:t>
    </dgm:pt>
    <dgm:pt modelId="{94BA3A8D-543E-481A-B572-120C75385D8E}">
      <dgm:prSet custT="1"/>
      <dgm:spPr/>
      <dgm:t>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sz="1200" b="1" dirty="0" smtClean="0">
              <a:solidFill>
                <a:schemeClr val="tx1"/>
              </a:solidFill>
            </a:rPr>
            <a:t>הגנה מפני גופים גדולים הנעים בחלל: </a:t>
          </a:r>
          <a:endParaRPr lang="he-IL" sz="1200" b="1" dirty="0" smtClean="0">
            <a:solidFill>
              <a:schemeClr val="tx1"/>
            </a:solidFill>
            <a:latin typeface="Arial" pitchFamily="34" charset="0"/>
            <a:cs typeface="Arial" pitchFamily="34" charset="0"/>
          </a:endParaRPr>
        </a:p>
        <a:p>
          <a:pPr marL="0" marR="0" indent="0" algn="ctr" defTabSz="914400" rtl="1" eaLnBrk="1" fontAlgn="auto" latinLnBrk="0" hangingPunct="1">
            <a:lnSpc>
              <a:spcPct val="100000"/>
            </a:lnSpc>
            <a:spcBef>
              <a:spcPts val="0"/>
            </a:spcBef>
            <a:spcAft>
              <a:spcPts val="0"/>
            </a:spcAft>
            <a:buClrTx/>
            <a:buSzTx/>
            <a:buFontTx/>
            <a:buNone/>
            <a:tabLst/>
            <a:defRPr/>
          </a:pPr>
          <a:r>
            <a:rPr lang="he-IL" sz="1200" dirty="0" smtClean="0">
              <a:solidFill>
                <a:schemeClr val="bg2">
                  <a:lumMod val="25000"/>
                </a:schemeClr>
              </a:solidFill>
            </a:rPr>
            <a:t>חליפות החלל יהיו בנויות בין השאר, כמו בגדים חסיני ירי. </a:t>
          </a:r>
          <a:endParaRPr lang="he-IL" sz="1200" dirty="0" smtClean="0">
            <a:solidFill>
              <a:schemeClr val="bg2">
                <a:lumMod val="25000"/>
              </a:schemeClr>
            </a:solidFill>
            <a:latin typeface="Arial" pitchFamily="34" charset="0"/>
            <a:cs typeface="Arial" pitchFamily="34" charset="0"/>
          </a:endParaRPr>
        </a:p>
      </dgm:t>
    </dgm:pt>
    <dgm:pt modelId="{1A6F551C-2806-44DB-8268-218C46E48032}" type="parTrans" cxnId="{D9DC7A6E-F75A-45B3-B20A-8591EAC130ED}">
      <dgm:prSet/>
      <dgm:spPr/>
      <dgm:t>
        <a:bodyPr/>
        <a:lstStyle/>
        <a:p>
          <a:pPr rtl="1"/>
          <a:endParaRPr lang="he-IL" sz="1400">
            <a:latin typeface="Arial" pitchFamily="34" charset="0"/>
            <a:cs typeface="Arial" pitchFamily="34" charset="0"/>
          </a:endParaRPr>
        </a:p>
      </dgm:t>
    </dgm:pt>
    <dgm:pt modelId="{B8F8FCD5-BE66-416F-96A5-B10E20E21EBD}" type="sibTrans" cxnId="{D9DC7A6E-F75A-45B3-B20A-8591EAC130ED}">
      <dgm:prSet/>
      <dgm:spPr/>
      <dgm:t>
        <a:bodyPr/>
        <a:lstStyle/>
        <a:p>
          <a:pPr rtl="1"/>
          <a:endParaRPr lang="he-IL" sz="1400">
            <a:latin typeface="Arial" pitchFamily="34" charset="0"/>
            <a:cs typeface="Arial" pitchFamily="34" charset="0"/>
          </a:endParaRPr>
        </a:p>
      </dgm:t>
    </dgm:pt>
    <dgm:pt modelId="{7432C09A-61A6-4C6F-8A41-2CAEA95F2355}">
      <dgm:prSet custT="1"/>
      <dgm:spPr/>
      <dgm:t>
        <a:bodyPr/>
        <a:lstStyle/>
        <a:p>
          <a:pPr rtl="1"/>
          <a:r>
            <a:rPr lang="he-IL" sz="1400" b="0" dirty="0" smtClean="0">
              <a:solidFill>
                <a:schemeClr val="bg2">
                  <a:lumMod val="25000"/>
                </a:schemeClr>
              </a:solidFill>
              <a:latin typeface="Arial" pitchFamily="34" charset="0"/>
              <a:cs typeface="Arial" pitchFamily="34" charset="0"/>
            </a:rPr>
            <a:t>הפלטפורמה תוקף שדה חשמלי (מטען שלילי וחיובי), שיופעל ע"י מקור אנרגיה</a:t>
          </a:r>
          <a:endParaRPr lang="he-IL" sz="1400" b="0" dirty="0">
            <a:solidFill>
              <a:schemeClr val="bg2">
                <a:lumMod val="25000"/>
              </a:schemeClr>
            </a:solidFill>
            <a:latin typeface="Arial" pitchFamily="34" charset="0"/>
            <a:cs typeface="Arial" pitchFamily="34" charset="0"/>
          </a:endParaRPr>
        </a:p>
      </dgm:t>
    </dgm:pt>
    <dgm:pt modelId="{CEA012BB-C1AB-4479-B533-D9EBF636AD0F}" type="parTrans" cxnId="{5C5AEAA1-9334-4A67-99D8-F3986870B27B}">
      <dgm:prSet/>
      <dgm:spPr/>
      <dgm:t>
        <a:bodyPr/>
        <a:lstStyle/>
        <a:p>
          <a:pPr rtl="1"/>
          <a:endParaRPr lang="he-IL" sz="1400">
            <a:latin typeface="Arial" pitchFamily="34" charset="0"/>
            <a:cs typeface="Arial" pitchFamily="34" charset="0"/>
          </a:endParaRPr>
        </a:p>
      </dgm:t>
    </dgm:pt>
    <dgm:pt modelId="{785375A4-7F82-45A1-BA57-5633ACC5AC9D}" type="sibTrans" cxnId="{5C5AEAA1-9334-4A67-99D8-F3986870B27B}">
      <dgm:prSet/>
      <dgm:spPr/>
      <dgm:t>
        <a:bodyPr/>
        <a:lstStyle/>
        <a:p>
          <a:pPr rtl="1"/>
          <a:endParaRPr lang="he-IL" sz="1400">
            <a:latin typeface="Arial" pitchFamily="34" charset="0"/>
            <a:cs typeface="Arial" pitchFamily="34" charset="0"/>
          </a:endParaRPr>
        </a:p>
      </dgm:t>
    </dgm:pt>
    <dgm:pt modelId="{95390E32-5928-4740-BA2B-661615DFD08A}">
      <dgm:prSet custT="1"/>
      <dgm:spPr/>
      <dgm:t>
        <a:bodyPr/>
        <a:lstStyle/>
        <a:p>
          <a:pPr marR="0" rtl="1" eaLnBrk="1" fontAlgn="auto" latinLnBrk="0" hangingPunct="1">
            <a:buClrTx/>
            <a:buSzTx/>
            <a:buFontTx/>
            <a:tabLst/>
            <a:defRPr/>
          </a:pPr>
          <a:r>
            <a:rPr lang="he-IL" sz="1400" b="1" dirty="0" smtClean="0">
              <a:solidFill>
                <a:schemeClr val="tx1"/>
              </a:solidFill>
            </a:rPr>
            <a:t>הגנה מפני לחץ</a:t>
          </a:r>
          <a:endParaRPr lang="he-IL" sz="1400" b="1" dirty="0" smtClean="0">
            <a:solidFill>
              <a:schemeClr val="tx1"/>
            </a:solidFill>
            <a:latin typeface="Arial" pitchFamily="34" charset="0"/>
            <a:cs typeface="Arial" pitchFamily="34" charset="0"/>
          </a:endParaRPr>
        </a:p>
        <a:p>
          <a:pPr marR="0" rtl="1" eaLnBrk="1" fontAlgn="auto" latinLnBrk="0" hangingPunct="1">
            <a:buClrTx/>
            <a:buSzTx/>
            <a:buFontTx/>
            <a:tabLst/>
            <a:defRPr/>
          </a:pPr>
          <a:r>
            <a:rPr lang="he-IL" sz="1400" dirty="0" smtClean="0">
              <a:solidFill>
                <a:schemeClr val="bg2">
                  <a:lumMod val="25000"/>
                </a:schemeClr>
              </a:solidFill>
            </a:rPr>
            <a:t>בחליפות החלל יהיה אויר בתוך החליפה.</a:t>
          </a:r>
          <a:endParaRPr lang="he-IL" sz="1400" dirty="0" smtClean="0">
            <a:solidFill>
              <a:schemeClr val="bg2">
                <a:lumMod val="25000"/>
              </a:schemeClr>
            </a:solidFill>
            <a:latin typeface="Arial" pitchFamily="34" charset="0"/>
            <a:cs typeface="Arial" pitchFamily="34" charset="0"/>
          </a:endParaRPr>
        </a:p>
      </dgm:t>
    </dgm:pt>
    <dgm:pt modelId="{17F7EAAA-35B1-4B4E-89AF-CFAAA9DEA303}" type="parTrans" cxnId="{0F8678AF-BD4C-42D4-87D6-C7D8673DF39F}">
      <dgm:prSet/>
      <dgm:spPr/>
      <dgm:t>
        <a:bodyPr/>
        <a:lstStyle/>
        <a:p>
          <a:endParaRPr lang="en-GB" sz="1400"/>
        </a:p>
      </dgm:t>
    </dgm:pt>
    <dgm:pt modelId="{828C0B59-C39D-4576-A9F7-AC2C85AA2B79}" type="sibTrans" cxnId="{0F8678AF-BD4C-42D4-87D6-C7D8673DF39F}">
      <dgm:prSet/>
      <dgm:spPr/>
      <dgm:t>
        <a:bodyPr/>
        <a:lstStyle/>
        <a:p>
          <a:endParaRPr lang="en-GB" sz="1400"/>
        </a:p>
      </dgm:t>
    </dgm:pt>
    <dgm:pt modelId="{EB9553BF-6574-4903-AEBB-4BE9D8215E7E}">
      <dgm:prSet custT="1"/>
      <dgm:spPr/>
      <dgm:t>
        <a:bodyPr/>
        <a:lstStyle/>
        <a:p>
          <a:pPr rtl="1"/>
          <a:r>
            <a:rPr lang="he-IL" sz="1400" dirty="0" smtClean="0">
              <a:solidFill>
                <a:schemeClr val="bg2">
                  <a:lumMod val="25000"/>
                </a:schemeClr>
              </a:solidFill>
            </a:rPr>
            <a:t>לוחות קרמיים(לוחות חלולים שבתוכם כדורי זכוכית).  </a:t>
          </a:r>
          <a:endParaRPr lang="he-IL" sz="1400" b="0" dirty="0">
            <a:solidFill>
              <a:schemeClr val="bg2">
                <a:lumMod val="25000"/>
              </a:schemeClr>
            </a:solidFill>
            <a:latin typeface="Arial" pitchFamily="34" charset="0"/>
            <a:cs typeface="Arial" pitchFamily="34" charset="0"/>
          </a:endParaRPr>
        </a:p>
      </dgm:t>
    </dgm:pt>
    <dgm:pt modelId="{26A8B567-C2CC-4A27-AAD5-BD7B0214A98F}" type="parTrans" cxnId="{FE8D3C24-594C-4756-A81A-0CDE33E3EA3C}">
      <dgm:prSet/>
      <dgm:spPr/>
      <dgm:t>
        <a:bodyPr/>
        <a:lstStyle/>
        <a:p>
          <a:endParaRPr lang="en-GB" sz="1400"/>
        </a:p>
      </dgm:t>
    </dgm:pt>
    <dgm:pt modelId="{1AAA12B7-295C-47C8-B2C2-6158F95504D2}" type="sibTrans" cxnId="{FE8D3C24-594C-4756-A81A-0CDE33E3EA3C}">
      <dgm:prSet/>
      <dgm:spPr/>
      <dgm:t>
        <a:bodyPr/>
        <a:lstStyle/>
        <a:p>
          <a:endParaRPr lang="en-GB" sz="1400"/>
        </a:p>
      </dgm:t>
    </dgm:pt>
    <dgm:pt modelId="{49099BD2-C3FD-4806-B5B0-AD899D055E65}">
      <dgm:prSet custT="1"/>
      <dgm:spPr/>
      <dgm:t>
        <a:bodyPr/>
        <a:lstStyle/>
        <a:p>
          <a:pPr rtl="1"/>
          <a:r>
            <a:rPr lang="he-IL" sz="1400" dirty="0" smtClean="0">
              <a:solidFill>
                <a:schemeClr val="bg2">
                  <a:lumMod val="25000"/>
                </a:schemeClr>
              </a:solidFill>
            </a:rPr>
            <a:t>מערכת קירור בתוך הפלטפורמה תהיה באמצעות מים חמימים שניתזים בתוכה.</a:t>
          </a:r>
          <a:endParaRPr lang="he-IL" sz="1400" b="0" dirty="0">
            <a:solidFill>
              <a:schemeClr val="bg2">
                <a:lumMod val="25000"/>
              </a:schemeClr>
            </a:solidFill>
            <a:latin typeface="Arial" pitchFamily="34" charset="0"/>
            <a:cs typeface="Arial" pitchFamily="34" charset="0"/>
          </a:endParaRPr>
        </a:p>
      </dgm:t>
    </dgm:pt>
    <dgm:pt modelId="{D31AF0B0-478D-4CBB-959A-E18ABCFF51F3}" type="parTrans" cxnId="{1FB3B55E-BF5E-43A4-9FE7-8F0F54591E21}">
      <dgm:prSet/>
      <dgm:spPr/>
      <dgm:t>
        <a:bodyPr/>
        <a:lstStyle/>
        <a:p>
          <a:endParaRPr lang="en-GB" sz="1400"/>
        </a:p>
      </dgm:t>
    </dgm:pt>
    <dgm:pt modelId="{25DEE6FD-CE17-4859-8F36-BCFF0F46AC68}" type="sibTrans" cxnId="{1FB3B55E-BF5E-43A4-9FE7-8F0F54591E21}">
      <dgm:prSet/>
      <dgm:spPr/>
      <dgm:t>
        <a:bodyPr/>
        <a:lstStyle/>
        <a:p>
          <a:endParaRPr lang="en-GB" sz="1400"/>
        </a:p>
      </dgm:t>
    </dgm:pt>
    <dgm:pt modelId="{409EEDA2-BBD7-4C4A-880C-1FA70D808427}" type="pres">
      <dgm:prSet presAssocID="{C4127A3A-7B8B-4341-8F4B-7E1F9A29B280}" presName="diagram" presStyleCnt="0">
        <dgm:presLayoutVars>
          <dgm:chPref val="1"/>
          <dgm:dir val="rev"/>
          <dgm:animOne val="branch"/>
          <dgm:animLvl val="lvl"/>
          <dgm:resizeHandles/>
        </dgm:presLayoutVars>
      </dgm:prSet>
      <dgm:spPr/>
      <dgm:t>
        <a:bodyPr/>
        <a:lstStyle/>
        <a:p>
          <a:endParaRPr lang="en-GB"/>
        </a:p>
      </dgm:t>
    </dgm:pt>
    <dgm:pt modelId="{A42EDA85-7B01-415F-9922-3C75B5FFF9BE}" type="pres">
      <dgm:prSet presAssocID="{EB26F2C6-46ED-4988-B127-8A8D075028D2}" presName="root" presStyleCnt="0"/>
      <dgm:spPr/>
      <dgm:t>
        <a:bodyPr/>
        <a:lstStyle/>
        <a:p>
          <a:endParaRPr lang="en-US"/>
        </a:p>
      </dgm:t>
    </dgm:pt>
    <dgm:pt modelId="{C65A9D25-EBAD-4D38-B6BE-5B5F0A482598}" type="pres">
      <dgm:prSet presAssocID="{EB26F2C6-46ED-4988-B127-8A8D075028D2}" presName="rootComposite" presStyleCnt="0"/>
      <dgm:spPr/>
      <dgm:t>
        <a:bodyPr/>
        <a:lstStyle/>
        <a:p>
          <a:endParaRPr lang="en-US"/>
        </a:p>
      </dgm:t>
    </dgm:pt>
    <dgm:pt modelId="{5A73F42C-75CD-4ADE-9667-FFAE93664F9A}" type="pres">
      <dgm:prSet presAssocID="{EB26F2C6-46ED-4988-B127-8A8D075028D2}" presName="rootText" presStyleLbl="node1" presStyleIdx="0" presStyleCnt="2" custScaleX="209063"/>
      <dgm:spPr/>
      <dgm:t>
        <a:bodyPr/>
        <a:lstStyle/>
        <a:p>
          <a:pPr rtl="1"/>
          <a:endParaRPr lang="he-IL"/>
        </a:p>
      </dgm:t>
    </dgm:pt>
    <dgm:pt modelId="{BAB937D0-E404-43F6-9595-F5A13F4F2CA3}" type="pres">
      <dgm:prSet presAssocID="{EB26F2C6-46ED-4988-B127-8A8D075028D2}" presName="rootConnector" presStyleLbl="node1" presStyleIdx="0" presStyleCnt="2"/>
      <dgm:spPr/>
      <dgm:t>
        <a:bodyPr/>
        <a:lstStyle/>
        <a:p>
          <a:endParaRPr lang="en-GB"/>
        </a:p>
      </dgm:t>
    </dgm:pt>
    <dgm:pt modelId="{C5B37AB1-5DD2-4044-8B1C-E1C8E3547DC1}" type="pres">
      <dgm:prSet presAssocID="{EB26F2C6-46ED-4988-B127-8A8D075028D2}" presName="childShape" presStyleCnt="0"/>
      <dgm:spPr/>
      <dgm:t>
        <a:bodyPr/>
        <a:lstStyle/>
        <a:p>
          <a:endParaRPr lang="en-US"/>
        </a:p>
      </dgm:t>
    </dgm:pt>
    <dgm:pt modelId="{0A42F8B0-E1C3-46C4-88CA-12E31AA40613}" type="pres">
      <dgm:prSet presAssocID="{CEEFC10E-18CB-48A8-94DE-8CB2B82E261F}" presName="Name13" presStyleLbl="parChTrans1D2" presStyleIdx="0" presStyleCnt="9"/>
      <dgm:spPr/>
      <dgm:t>
        <a:bodyPr/>
        <a:lstStyle/>
        <a:p>
          <a:endParaRPr lang="en-GB"/>
        </a:p>
      </dgm:t>
    </dgm:pt>
    <dgm:pt modelId="{4BD05FC7-EF24-4D01-849C-886DCC1E4EE6}" type="pres">
      <dgm:prSet presAssocID="{E9D9FE72-026F-4ED4-AA90-47F08004323D}" presName="childText" presStyleLbl="bgAcc1" presStyleIdx="0" presStyleCnt="9" custScaleX="239985" custLinFactNeighborX="2106" custLinFactNeighborY="222">
        <dgm:presLayoutVars>
          <dgm:bulletEnabled val="1"/>
        </dgm:presLayoutVars>
      </dgm:prSet>
      <dgm:spPr/>
      <dgm:t>
        <a:bodyPr/>
        <a:lstStyle/>
        <a:p>
          <a:endParaRPr lang="en-GB"/>
        </a:p>
      </dgm:t>
    </dgm:pt>
    <dgm:pt modelId="{2624C480-3006-4355-90B9-2825B7CF7CF1}" type="pres">
      <dgm:prSet presAssocID="{553EEC36-4081-4CD1-AC76-940F60E10C40}" presName="Name13" presStyleLbl="parChTrans1D2" presStyleIdx="1" presStyleCnt="9"/>
      <dgm:spPr/>
      <dgm:t>
        <a:bodyPr/>
        <a:lstStyle/>
        <a:p>
          <a:endParaRPr lang="en-GB"/>
        </a:p>
      </dgm:t>
    </dgm:pt>
    <dgm:pt modelId="{2FDF9586-4849-4147-8293-1DC875C145D4}" type="pres">
      <dgm:prSet presAssocID="{0C0FD763-E5D7-4448-9D28-4BB855FDC320}" presName="childText" presStyleLbl="bgAcc1" presStyleIdx="1" presStyleCnt="9" custScaleX="238215">
        <dgm:presLayoutVars>
          <dgm:bulletEnabled val="1"/>
        </dgm:presLayoutVars>
      </dgm:prSet>
      <dgm:spPr/>
      <dgm:t>
        <a:bodyPr/>
        <a:lstStyle/>
        <a:p>
          <a:endParaRPr lang="en-GB"/>
        </a:p>
      </dgm:t>
    </dgm:pt>
    <dgm:pt modelId="{429500C5-3D20-4583-B450-71A1839E1F6D}" type="pres">
      <dgm:prSet presAssocID="{5AFBF338-0791-43C9-9ECB-3E0EF36D325D}" presName="Name13" presStyleLbl="parChTrans1D2" presStyleIdx="2" presStyleCnt="9"/>
      <dgm:spPr/>
      <dgm:t>
        <a:bodyPr/>
        <a:lstStyle/>
        <a:p>
          <a:endParaRPr lang="en-GB"/>
        </a:p>
      </dgm:t>
    </dgm:pt>
    <dgm:pt modelId="{F4377AC3-78B1-4FFE-8D85-B86A4C3ED691}" type="pres">
      <dgm:prSet presAssocID="{4D8AB52E-D999-4142-B118-1C7C509416E8}" presName="childText" presStyleLbl="bgAcc1" presStyleIdx="2" presStyleCnt="9" custScaleX="237015" custScaleY="137247">
        <dgm:presLayoutVars>
          <dgm:bulletEnabled val="1"/>
        </dgm:presLayoutVars>
      </dgm:prSet>
      <dgm:spPr/>
      <dgm:t>
        <a:bodyPr/>
        <a:lstStyle/>
        <a:p>
          <a:endParaRPr lang="en-GB"/>
        </a:p>
      </dgm:t>
    </dgm:pt>
    <dgm:pt modelId="{E7FFECE9-46E7-4C3F-953A-61AD93DBFA18}" type="pres">
      <dgm:prSet presAssocID="{1A6F551C-2806-44DB-8268-218C46E48032}" presName="Name13" presStyleLbl="parChTrans1D2" presStyleIdx="3" presStyleCnt="9"/>
      <dgm:spPr/>
      <dgm:t>
        <a:bodyPr/>
        <a:lstStyle/>
        <a:p>
          <a:endParaRPr lang="en-GB"/>
        </a:p>
      </dgm:t>
    </dgm:pt>
    <dgm:pt modelId="{CE77BD71-F07D-4676-B210-CD89FA67B06C}" type="pres">
      <dgm:prSet presAssocID="{94BA3A8D-543E-481A-B572-120C75385D8E}" presName="childText" presStyleLbl="bgAcc1" presStyleIdx="3" presStyleCnt="9" custScaleX="242688" custLinFactNeighborX="-1807" custLinFactNeighborY="2899">
        <dgm:presLayoutVars>
          <dgm:bulletEnabled val="1"/>
        </dgm:presLayoutVars>
      </dgm:prSet>
      <dgm:spPr/>
      <dgm:t>
        <a:bodyPr/>
        <a:lstStyle/>
        <a:p>
          <a:endParaRPr lang="en-GB"/>
        </a:p>
      </dgm:t>
    </dgm:pt>
    <dgm:pt modelId="{980F956F-FF5F-4134-91AD-E7D95C7476E5}" type="pres">
      <dgm:prSet presAssocID="{17F7EAAA-35B1-4B4E-89AF-CFAAA9DEA303}" presName="Name13" presStyleLbl="parChTrans1D2" presStyleIdx="4" presStyleCnt="9"/>
      <dgm:spPr/>
      <dgm:t>
        <a:bodyPr/>
        <a:lstStyle/>
        <a:p>
          <a:pPr rtl="1"/>
          <a:endParaRPr lang="he-IL"/>
        </a:p>
      </dgm:t>
    </dgm:pt>
    <dgm:pt modelId="{8CEA670C-D517-4DD8-831C-0C70FF3C459C}" type="pres">
      <dgm:prSet presAssocID="{95390E32-5928-4740-BA2B-661615DFD08A}" presName="childText" presStyleLbl="bgAcc1" presStyleIdx="4" presStyleCnt="9" custScaleX="242688" custLinFactNeighborX="-2967" custLinFactNeighborY="6990">
        <dgm:presLayoutVars>
          <dgm:bulletEnabled val="1"/>
        </dgm:presLayoutVars>
      </dgm:prSet>
      <dgm:spPr/>
      <dgm:t>
        <a:bodyPr/>
        <a:lstStyle/>
        <a:p>
          <a:endParaRPr lang="en-GB"/>
        </a:p>
      </dgm:t>
    </dgm:pt>
    <dgm:pt modelId="{10CD0415-A324-4AAA-98B6-02DAA03B3812}" type="pres">
      <dgm:prSet presAssocID="{3C6E5843-B4C6-435D-942B-7E29118368EE}" presName="root" presStyleCnt="0"/>
      <dgm:spPr/>
      <dgm:t>
        <a:bodyPr/>
        <a:lstStyle/>
        <a:p>
          <a:endParaRPr lang="en-US"/>
        </a:p>
      </dgm:t>
    </dgm:pt>
    <dgm:pt modelId="{638C48E8-1CCF-44B1-BD88-4F7094C7FD05}" type="pres">
      <dgm:prSet presAssocID="{3C6E5843-B4C6-435D-942B-7E29118368EE}" presName="rootComposite" presStyleCnt="0"/>
      <dgm:spPr/>
      <dgm:t>
        <a:bodyPr/>
        <a:lstStyle/>
        <a:p>
          <a:endParaRPr lang="en-US"/>
        </a:p>
      </dgm:t>
    </dgm:pt>
    <dgm:pt modelId="{C2F962F9-05E8-4DB9-9646-F1511E9B45D8}" type="pres">
      <dgm:prSet presAssocID="{3C6E5843-B4C6-435D-942B-7E29118368EE}" presName="rootText" presStyleLbl="node1" presStyleIdx="1" presStyleCnt="2" custScaleX="226616"/>
      <dgm:spPr/>
      <dgm:t>
        <a:bodyPr/>
        <a:lstStyle/>
        <a:p>
          <a:endParaRPr lang="en-GB"/>
        </a:p>
      </dgm:t>
    </dgm:pt>
    <dgm:pt modelId="{171BEEE0-C1CE-4912-94FA-4367FF997228}" type="pres">
      <dgm:prSet presAssocID="{3C6E5843-B4C6-435D-942B-7E29118368EE}" presName="rootConnector" presStyleLbl="node1" presStyleIdx="1" presStyleCnt="2"/>
      <dgm:spPr/>
      <dgm:t>
        <a:bodyPr/>
        <a:lstStyle/>
        <a:p>
          <a:endParaRPr lang="en-GB"/>
        </a:p>
      </dgm:t>
    </dgm:pt>
    <dgm:pt modelId="{CA184B43-9FB5-46E9-928D-3266011192BF}" type="pres">
      <dgm:prSet presAssocID="{3C6E5843-B4C6-435D-942B-7E29118368EE}" presName="childShape" presStyleCnt="0"/>
      <dgm:spPr/>
      <dgm:t>
        <a:bodyPr/>
        <a:lstStyle/>
        <a:p>
          <a:endParaRPr lang="en-US"/>
        </a:p>
      </dgm:t>
    </dgm:pt>
    <dgm:pt modelId="{45795EAE-7448-4E4A-B1AE-21E6B63AA70C}" type="pres">
      <dgm:prSet presAssocID="{929922A5-2FD9-4EC7-AE85-F1ABD67F630B}" presName="Name13" presStyleLbl="parChTrans1D2" presStyleIdx="5" presStyleCnt="9"/>
      <dgm:spPr/>
      <dgm:t>
        <a:bodyPr/>
        <a:lstStyle/>
        <a:p>
          <a:endParaRPr lang="en-GB"/>
        </a:p>
      </dgm:t>
    </dgm:pt>
    <dgm:pt modelId="{E734979D-4767-4EDC-B0EB-D6C6F97D9BFD}" type="pres">
      <dgm:prSet presAssocID="{B938EA2D-0A0E-4772-9753-FBBD2DD65243}" presName="childText" presStyleLbl="bgAcc1" presStyleIdx="5" presStyleCnt="9" custScaleX="234128" custScaleY="118069">
        <dgm:presLayoutVars>
          <dgm:bulletEnabled val="1"/>
        </dgm:presLayoutVars>
      </dgm:prSet>
      <dgm:spPr/>
      <dgm:t>
        <a:bodyPr/>
        <a:lstStyle/>
        <a:p>
          <a:pPr rtl="1"/>
          <a:endParaRPr lang="he-IL"/>
        </a:p>
      </dgm:t>
    </dgm:pt>
    <dgm:pt modelId="{918DCE4F-BCFA-4553-A536-DF7C694F141F}" type="pres">
      <dgm:prSet presAssocID="{CEA012BB-C1AB-4479-B533-D9EBF636AD0F}" presName="Name13" presStyleLbl="parChTrans1D2" presStyleIdx="6" presStyleCnt="9"/>
      <dgm:spPr/>
      <dgm:t>
        <a:bodyPr/>
        <a:lstStyle/>
        <a:p>
          <a:endParaRPr lang="en-GB"/>
        </a:p>
      </dgm:t>
    </dgm:pt>
    <dgm:pt modelId="{0599D145-AE43-4F5C-A8F7-BD97F663CC60}" type="pres">
      <dgm:prSet presAssocID="{7432C09A-61A6-4C6F-8A41-2CAEA95F2355}" presName="childText" presStyleLbl="bgAcc1" presStyleIdx="6" presStyleCnt="9" custScaleX="230404">
        <dgm:presLayoutVars>
          <dgm:bulletEnabled val="1"/>
        </dgm:presLayoutVars>
      </dgm:prSet>
      <dgm:spPr/>
      <dgm:t>
        <a:bodyPr/>
        <a:lstStyle/>
        <a:p>
          <a:endParaRPr lang="en-GB"/>
        </a:p>
      </dgm:t>
    </dgm:pt>
    <dgm:pt modelId="{0E888579-9DCC-44B8-9087-0B950414DA43}" type="pres">
      <dgm:prSet presAssocID="{26A8B567-C2CC-4A27-AAD5-BD7B0214A98F}" presName="Name13" presStyleLbl="parChTrans1D2" presStyleIdx="7" presStyleCnt="9"/>
      <dgm:spPr/>
      <dgm:t>
        <a:bodyPr/>
        <a:lstStyle/>
        <a:p>
          <a:pPr rtl="1"/>
          <a:endParaRPr lang="he-IL"/>
        </a:p>
      </dgm:t>
    </dgm:pt>
    <dgm:pt modelId="{74D10085-AB12-4538-97E3-B0AA35F8B350}" type="pres">
      <dgm:prSet presAssocID="{EB9553BF-6574-4903-AEBB-4BE9D8215E7E}" presName="childText" presStyleLbl="bgAcc1" presStyleIdx="7" presStyleCnt="9" custScaleX="230404">
        <dgm:presLayoutVars>
          <dgm:bulletEnabled val="1"/>
        </dgm:presLayoutVars>
      </dgm:prSet>
      <dgm:spPr/>
      <dgm:t>
        <a:bodyPr/>
        <a:lstStyle/>
        <a:p>
          <a:endParaRPr lang="en-GB"/>
        </a:p>
      </dgm:t>
    </dgm:pt>
    <dgm:pt modelId="{77DFD0A9-4700-4913-8ED4-B46323960B02}" type="pres">
      <dgm:prSet presAssocID="{D31AF0B0-478D-4CBB-959A-E18ABCFF51F3}" presName="Name13" presStyleLbl="parChTrans1D2" presStyleIdx="8" presStyleCnt="9"/>
      <dgm:spPr/>
      <dgm:t>
        <a:bodyPr/>
        <a:lstStyle/>
        <a:p>
          <a:pPr rtl="1"/>
          <a:endParaRPr lang="he-IL"/>
        </a:p>
      </dgm:t>
    </dgm:pt>
    <dgm:pt modelId="{6160C7BC-81BB-4603-8A35-D35B316F6A1C}" type="pres">
      <dgm:prSet presAssocID="{49099BD2-C3FD-4806-B5B0-AD899D055E65}" presName="childText" presStyleLbl="bgAcc1" presStyleIdx="8" presStyleCnt="9" custScaleX="230404" custLinFactNeighborY="-3377">
        <dgm:presLayoutVars>
          <dgm:bulletEnabled val="1"/>
        </dgm:presLayoutVars>
      </dgm:prSet>
      <dgm:spPr/>
      <dgm:t>
        <a:bodyPr/>
        <a:lstStyle/>
        <a:p>
          <a:endParaRPr lang="en-GB"/>
        </a:p>
      </dgm:t>
    </dgm:pt>
  </dgm:ptLst>
  <dgm:cxnLst>
    <dgm:cxn modelId="{2836D963-D23A-46C4-BF47-5ED55FDCF8D4}" type="presOf" srcId="{553EEC36-4081-4CD1-AC76-940F60E10C40}" destId="{2624C480-3006-4355-90B9-2825B7CF7CF1}" srcOrd="0" destOrd="0" presId="urn:microsoft.com/office/officeart/2005/8/layout/hierarchy3"/>
    <dgm:cxn modelId="{8BE3A13A-6AC9-4A13-9D78-8EAA5BEF5F2F}" type="presOf" srcId="{B938EA2D-0A0E-4772-9753-FBBD2DD65243}" destId="{E734979D-4767-4EDC-B0EB-D6C6F97D9BFD}" srcOrd="0" destOrd="0" presId="urn:microsoft.com/office/officeart/2005/8/layout/hierarchy3"/>
    <dgm:cxn modelId="{09984669-994A-45AE-9EB7-9FCF2293A17B}" type="presOf" srcId="{1A6F551C-2806-44DB-8268-218C46E48032}" destId="{E7FFECE9-46E7-4C3F-953A-61AD93DBFA18}" srcOrd="0" destOrd="0" presId="urn:microsoft.com/office/officeart/2005/8/layout/hierarchy3"/>
    <dgm:cxn modelId="{8FB2A927-004B-4539-8F47-203BCBC878E6}" type="presOf" srcId="{EB26F2C6-46ED-4988-B127-8A8D075028D2}" destId="{5A73F42C-75CD-4ADE-9667-FFAE93664F9A}" srcOrd="0" destOrd="0" presId="urn:microsoft.com/office/officeart/2005/8/layout/hierarchy3"/>
    <dgm:cxn modelId="{F2975A70-BB5B-4EB7-9A26-195D576DEFD7}" srcId="{3C6E5843-B4C6-435D-942B-7E29118368EE}" destId="{B938EA2D-0A0E-4772-9753-FBBD2DD65243}" srcOrd="0" destOrd="0" parTransId="{929922A5-2FD9-4EC7-AE85-F1ABD67F630B}" sibTransId="{6B1DE596-9227-4A59-9E7E-D9DFD7E7A302}"/>
    <dgm:cxn modelId="{FE8D3C24-594C-4756-A81A-0CDE33E3EA3C}" srcId="{3C6E5843-B4C6-435D-942B-7E29118368EE}" destId="{EB9553BF-6574-4903-AEBB-4BE9D8215E7E}" srcOrd="2" destOrd="0" parTransId="{26A8B567-C2CC-4A27-AAD5-BD7B0214A98F}" sibTransId="{1AAA12B7-295C-47C8-B2C2-6158F95504D2}"/>
    <dgm:cxn modelId="{1FB3B55E-BF5E-43A4-9FE7-8F0F54591E21}" srcId="{3C6E5843-B4C6-435D-942B-7E29118368EE}" destId="{49099BD2-C3FD-4806-B5B0-AD899D055E65}" srcOrd="3" destOrd="0" parTransId="{D31AF0B0-478D-4CBB-959A-E18ABCFF51F3}" sibTransId="{25DEE6FD-CE17-4859-8F36-BCFF0F46AC68}"/>
    <dgm:cxn modelId="{1259E448-C417-462F-B758-549731477851}" type="presOf" srcId="{929922A5-2FD9-4EC7-AE85-F1ABD67F630B}" destId="{45795EAE-7448-4E4A-B1AE-21E6B63AA70C}" srcOrd="0" destOrd="0" presId="urn:microsoft.com/office/officeart/2005/8/layout/hierarchy3"/>
    <dgm:cxn modelId="{919280ED-4E4A-44B9-A698-C3DCD428CA5B}" type="presOf" srcId="{E9D9FE72-026F-4ED4-AA90-47F08004323D}" destId="{4BD05FC7-EF24-4D01-849C-886DCC1E4EE6}" srcOrd="0" destOrd="0" presId="urn:microsoft.com/office/officeart/2005/8/layout/hierarchy3"/>
    <dgm:cxn modelId="{B0AE3BA9-7224-4DFA-B2D6-19A9194C2349}" srcId="{EB26F2C6-46ED-4988-B127-8A8D075028D2}" destId="{E9D9FE72-026F-4ED4-AA90-47F08004323D}" srcOrd="0" destOrd="0" parTransId="{CEEFC10E-18CB-48A8-94DE-8CB2B82E261F}" sibTransId="{864CBEF1-7CFE-40B8-BB97-512E6576186E}"/>
    <dgm:cxn modelId="{5C5AEAA1-9334-4A67-99D8-F3986870B27B}" srcId="{3C6E5843-B4C6-435D-942B-7E29118368EE}" destId="{7432C09A-61A6-4C6F-8A41-2CAEA95F2355}" srcOrd="1" destOrd="0" parTransId="{CEA012BB-C1AB-4479-B533-D9EBF636AD0F}" sibTransId="{785375A4-7F82-45A1-BA57-5633ACC5AC9D}"/>
    <dgm:cxn modelId="{CF6D6BAA-ECCA-456C-BB19-B05EED0DEDAC}" srcId="{EB26F2C6-46ED-4988-B127-8A8D075028D2}" destId="{0C0FD763-E5D7-4448-9D28-4BB855FDC320}" srcOrd="1" destOrd="0" parTransId="{553EEC36-4081-4CD1-AC76-940F60E10C40}" sibTransId="{7CF91A98-41EE-4129-A432-F6FA71BC3351}"/>
    <dgm:cxn modelId="{3821D5B3-2D0C-4031-B061-1BAE8C332B2B}" type="presOf" srcId="{0C0FD763-E5D7-4448-9D28-4BB855FDC320}" destId="{2FDF9586-4849-4147-8293-1DC875C145D4}" srcOrd="0" destOrd="0" presId="urn:microsoft.com/office/officeart/2005/8/layout/hierarchy3"/>
    <dgm:cxn modelId="{220FBB46-75D1-4FF2-82FE-6B96DFB04EA9}" type="presOf" srcId="{7432C09A-61A6-4C6F-8A41-2CAEA95F2355}" destId="{0599D145-AE43-4F5C-A8F7-BD97F663CC60}" srcOrd="0" destOrd="0" presId="urn:microsoft.com/office/officeart/2005/8/layout/hierarchy3"/>
    <dgm:cxn modelId="{7E964939-C686-464B-A928-1DDCF686793F}" type="presOf" srcId="{3C6E5843-B4C6-435D-942B-7E29118368EE}" destId="{C2F962F9-05E8-4DB9-9646-F1511E9B45D8}" srcOrd="0" destOrd="0" presId="urn:microsoft.com/office/officeart/2005/8/layout/hierarchy3"/>
    <dgm:cxn modelId="{7EC8F372-68FF-4322-B016-8A1C05ACBBD8}" type="presOf" srcId="{3C6E5843-B4C6-435D-942B-7E29118368EE}" destId="{171BEEE0-C1CE-4912-94FA-4367FF997228}" srcOrd="1" destOrd="0" presId="urn:microsoft.com/office/officeart/2005/8/layout/hierarchy3"/>
    <dgm:cxn modelId="{D9DC7A6E-F75A-45B3-B20A-8591EAC130ED}" srcId="{EB26F2C6-46ED-4988-B127-8A8D075028D2}" destId="{94BA3A8D-543E-481A-B572-120C75385D8E}" srcOrd="3" destOrd="0" parTransId="{1A6F551C-2806-44DB-8268-218C46E48032}" sibTransId="{B8F8FCD5-BE66-416F-96A5-B10E20E21EBD}"/>
    <dgm:cxn modelId="{C3931C86-9243-4B7C-95E0-22F88D6B1633}" type="presOf" srcId="{49099BD2-C3FD-4806-B5B0-AD899D055E65}" destId="{6160C7BC-81BB-4603-8A35-D35B316F6A1C}" srcOrd="0" destOrd="0" presId="urn:microsoft.com/office/officeart/2005/8/layout/hierarchy3"/>
    <dgm:cxn modelId="{55537E08-8309-472B-9DB4-02C50F16C847}" type="presOf" srcId="{26A8B567-C2CC-4A27-AAD5-BD7B0214A98F}" destId="{0E888579-9DCC-44B8-9087-0B950414DA43}" srcOrd="0" destOrd="0" presId="urn:microsoft.com/office/officeart/2005/8/layout/hierarchy3"/>
    <dgm:cxn modelId="{EE4123BA-77F0-4016-9DC2-A9179447AF63}" type="presOf" srcId="{94BA3A8D-543E-481A-B572-120C75385D8E}" destId="{CE77BD71-F07D-4676-B210-CD89FA67B06C}" srcOrd="0" destOrd="0" presId="urn:microsoft.com/office/officeart/2005/8/layout/hierarchy3"/>
    <dgm:cxn modelId="{828ECF9D-9FF2-4D26-A94D-AAAD67790933}" type="presOf" srcId="{C4127A3A-7B8B-4341-8F4B-7E1F9A29B280}" destId="{409EEDA2-BBD7-4C4A-880C-1FA70D808427}" srcOrd="0" destOrd="0" presId="urn:microsoft.com/office/officeart/2005/8/layout/hierarchy3"/>
    <dgm:cxn modelId="{CCC7888A-6A60-406F-8A9C-005427CC0FD0}" type="presOf" srcId="{17F7EAAA-35B1-4B4E-89AF-CFAAA9DEA303}" destId="{980F956F-FF5F-4134-91AD-E7D95C7476E5}" srcOrd="0" destOrd="0" presId="urn:microsoft.com/office/officeart/2005/8/layout/hierarchy3"/>
    <dgm:cxn modelId="{6DE18541-8D8B-4E23-B9F1-4D95B3C7AF55}" srcId="{C4127A3A-7B8B-4341-8F4B-7E1F9A29B280}" destId="{3C6E5843-B4C6-435D-942B-7E29118368EE}" srcOrd="1" destOrd="0" parTransId="{46F9E60E-29D8-4BB5-ADD5-73285955AB23}" sibTransId="{9C83D93F-87E2-477B-B356-9770AB14F9C7}"/>
    <dgm:cxn modelId="{46BF124C-D742-4299-A170-ABBFFC72B43E}" type="presOf" srcId="{4D8AB52E-D999-4142-B118-1C7C509416E8}" destId="{F4377AC3-78B1-4FFE-8D85-B86A4C3ED691}" srcOrd="0" destOrd="0" presId="urn:microsoft.com/office/officeart/2005/8/layout/hierarchy3"/>
    <dgm:cxn modelId="{2C41E65A-31F6-4305-AADC-255FA276B537}" type="presOf" srcId="{EB26F2C6-46ED-4988-B127-8A8D075028D2}" destId="{BAB937D0-E404-43F6-9595-F5A13F4F2CA3}" srcOrd="1" destOrd="0" presId="urn:microsoft.com/office/officeart/2005/8/layout/hierarchy3"/>
    <dgm:cxn modelId="{D220FFB9-9557-4CDB-8F6F-AE2A606F510D}" type="presOf" srcId="{CEEFC10E-18CB-48A8-94DE-8CB2B82E261F}" destId="{0A42F8B0-E1C3-46C4-88CA-12E31AA40613}" srcOrd="0" destOrd="0" presId="urn:microsoft.com/office/officeart/2005/8/layout/hierarchy3"/>
    <dgm:cxn modelId="{CB3043AF-0F01-4E90-A6B1-BD1C8C9C6C73}" type="presOf" srcId="{EB9553BF-6574-4903-AEBB-4BE9D8215E7E}" destId="{74D10085-AB12-4538-97E3-B0AA35F8B350}" srcOrd="0" destOrd="0" presId="urn:microsoft.com/office/officeart/2005/8/layout/hierarchy3"/>
    <dgm:cxn modelId="{0F8678AF-BD4C-42D4-87D6-C7D8673DF39F}" srcId="{EB26F2C6-46ED-4988-B127-8A8D075028D2}" destId="{95390E32-5928-4740-BA2B-661615DFD08A}" srcOrd="4" destOrd="0" parTransId="{17F7EAAA-35B1-4B4E-89AF-CFAAA9DEA303}" sibTransId="{828C0B59-C39D-4576-A9F7-AC2C85AA2B79}"/>
    <dgm:cxn modelId="{25B63CFE-3B77-4BF6-9443-4BAC78FA2CE5}" srcId="{C4127A3A-7B8B-4341-8F4B-7E1F9A29B280}" destId="{EB26F2C6-46ED-4988-B127-8A8D075028D2}" srcOrd="0" destOrd="0" parTransId="{F5122B0B-821D-4CCC-BC7D-5ACB70A67B6D}" sibTransId="{C4548242-3EBD-4ED6-97D7-5212F8946FC5}"/>
    <dgm:cxn modelId="{761D40E1-B9FC-4D9D-B768-A839939E0591}" type="presOf" srcId="{CEA012BB-C1AB-4479-B533-D9EBF636AD0F}" destId="{918DCE4F-BCFA-4553-A536-DF7C694F141F}" srcOrd="0" destOrd="0" presId="urn:microsoft.com/office/officeart/2005/8/layout/hierarchy3"/>
    <dgm:cxn modelId="{E8A43D4A-80DF-4989-BD43-6A4B340E616D}" type="presOf" srcId="{5AFBF338-0791-43C9-9ECB-3E0EF36D325D}" destId="{429500C5-3D20-4583-B450-71A1839E1F6D}" srcOrd="0" destOrd="0" presId="urn:microsoft.com/office/officeart/2005/8/layout/hierarchy3"/>
    <dgm:cxn modelId="{75907036-6CC3-4820-960A-431BE7CDC1EB}" srcId="{EB26F2C6-46ED-4988-B127-8A8D075028D2}" destId="{4D8AB52E-D999-4142-B118-1C7C509416E8}" srcOrd="2" destOrd="0" parTransId="{5AFBF338-0791-43C9-9ECB-3E0EF36D325D}" sibTransId="{AB5AA71F-7A4B-4665-868B-BC5430B799CE}"/>
    <dgm:cxn modelId="{1CD195ED-61B8-4614-BCC1-CEE34EB59927}" type="presOf" srcId="{95390E32-5928-4740-BA2B-661615DFD08A}" destId="{8CEA670C-D517-4DD8-831C-0C70FF3C459C}" srcOrd="0" destOrd="0" presId="urn:microsoft.com/office/officeart/2005/8/layout/hierarchy3"/>
    <dgm:cxn modelId="{5EE0BB05-DDEF-46E8-85B6-18C012577F42}" type="presOf" srcId="{D31AF0B0-478D-4CBB-959A-E18ABCFF51F3}" destId="{77DFD0A9-4700-4913-8ED4-B46323960B02}" srcOrd="0" destOrd="0" presId="urn:microsoft.com/office/officeart/2005/8/layout/hierarchy3"/>
    <dgm:cxn modelId="{16AE3EE4-DBD4-48B4-BD13-7D8946C9C700}" type="presParOf" srcId="{409EEDA2-BBD7-4C4A-880C-1FA70D808427}" destId="{A42EDA85-7B01-415F-9922-3C75B5FFF9BE}" srcOrd="0" destOrd="0" presId="urn:microsoft.com/office/officeart/2005/8/layout/hierarchy3"/>
    <dgm:cxn modelId="{1E76A090-12E8-418A-9E9F-60867384968C}" type="presParOf" srcId="{A42EDA85-7B01-415F-9922-3C75B5FFF9BE}" destId="{C65A9D25-EBAD-4D38-B6BE-5B5F0A482598}" srcOrd="0" destOrd="0" presId="urn:microsoft.com/office/officeart/2005/8/layout/hierarchy3"/>
    <dgm:cxn modelId="{762BEA20-15B5-4D96-99E8-73C1E03F188D}" type="presParOf" srcId="{C65A9D25-EBAD-4D38-B6BE-5B5F0A482598}" destId="{5A73F42C-75CD-4ADE-9667-FFAE93664F9A}" srcOrd="0" destOrd="0" presId="urn:microsoft.com/office/officeart/2005/8/layout/hierarchy3"/>
    <dgm:cxn modelId="{19CDF2E9-8819-4F56-9F21-371BC5511D23}" type="presParOf" srcId="{C65A9D25-EBAD-4D38-B6BE-5B5F0A482598}" destId="{BAB937D0-E404-43F6-9595-F5A13F4F2CA3}" srcOrd="1" destOrd="0" presId="urn:microsoft.com/office/officeart/2005/8/layout/hierarchy3"/>
    <dgm:cxn modelId="{FBE745F8-361E-4757-8AB1-2E62F2C5DBCE}" type="presParOf" srcId="{A42EDA85-7B01-415F-9922-3C75B5FFF9BE}" destId="{C5B37AB1-5DD2-4044-8B1C-E1C8E3547DC1}" srcOrd="1" destOrd="0" presId="urn:microsoft.com/office/officeart/2005/8/layout/hierarchy3"/>
    <dgm:cxn modelId="{6CDE13BD-F1BB-4871-84BB-C6DE04FC4C13}" type="presParOf" srcId="{C5B37AB1-5DD2-4044-8B1C-E1C8E3547DC1}" destId="{0A42F8B0-E1C3-46C4-88CA-12E31AA40613}" srcOrd="0" destOrd="0" presId="urn:microsoft.com/office/officeart/2005/8/layout/hierarchy3"/>
    <dgm:cxn modelId="{CC569AAC-760C-4F61-B131-224992D6E01E}" type="presParOf" srcId="{C5B37AB1-5DD2-4044-8B1C-E1C8E3547DC1}" destId="{4BD05FC7-EF24-4D01-849C-886DCC1E4EE6}" srcOrd="1" destOrd="0" presId="urn:microsoft.com/office/officeart/2005/8/layout/hierarchy3"/>
    <dgm:cxn modelId="{1D636A40-02E6-4C90-B628-180F6587ED99}" type="presParOf" srcId="{C5B37AB1-5DD2-4044-8B1C-E1C8E3547DC1}" destId="{2624C480-3006-4355-90B9-2825B7CF7CF1}" srcOrd="2" destOrd="0" presId="urn:microsoft.com/office/officeart/2005/8/layout/hierarchy3"/>
    <dgm:cxn modelId="{D66DFF88-CA25-4507-AA18-8BD6EEEAA338}" type="presParOf" srcId="{C5B37AB1-5DD2-4044-8B1C-E1C8E3547DC1}" destId="{2FDF9586-4849-4147-8293-1DC875C145D4}" srcOrd="3" destOrd="0" presId="urn:microsoft.com/office/officeart/2005/8/layout/hierarchy3"/>
    <dgm:cxn modelId="{6E3D9C73-A4DF-4B09-AECE-163865BA5F8B}" type="presParOf" srcId="{C5B37AB1-5DD2-4044-8B1C-E1C8E3547DC1}" destId="{429500C5-3D20-4583-B450-71A1839E1F6D}" srcOrd="4" destOrd="0" presId="urn:microsoft.com/office/officeart/2005/8/layout/hierarchy3"/>
    <dgm:cxn modelId="{1CF4B706-250B-47AF-BFD0-0C6277E005A7}" type="presParOf" srcId="{C5B37AB1-5DD2-4044-8B1C-E1C8E3547DC1}" destId="{F4377AC3-78B1-4FFE-8D85-B86A4C3ED691}" srcOrd="5" destOrd="0" presId="urn:microsoft.com/office/officeart/2005/8/layout/hierarchy3"/>
    <dgm:cxn modelId="{F17BBB5C-B65D-4F41-8B73-D4E521C1CA50}" type="presParOf" srcId="{C5B37AB1-5DD2-4044-8B1C-E1C8E3547DC1}" destId="{E7FFECE9-46E7-4C3F-953A-61AD93DBFA18}" srcOrd="6" destOrd="0" presId="urn:microsoft.com/office/officeart/2005/8/layout/hierarchy3"/>
    <dgm:cxn modelId="{0F4E5913-6250-4C8B-B78E-1A80FF4D3104}" type="presParOf" srcId="{C5B37AB1-5DD2-4044-8B1C-E1C8E3547DC1}" destId="{CE77BD71-F07D-4676-B210-CD89FA67B06C}" srcOrd="7" destOrd="0" presId="urn:microsoft.com/office/officeart/2005/8/layout/hierarchy3"/>
    <dgm:cxn modelId="{C0376DDB-22BD-465A-8985-DE3ADC7332B3}" type="presParOf" srcId="{C5B37AB1-5DD2-4044-8B1C-E1C8E3547DC1}" destId="{980F956F-FF5F-4134-91AD-E7D95C7476E5}" srcOrd="8" destOrd="0" presId="urn:microsoft.com/office/officeart/2005/8/layout/hierarchy3"/>
    <dgm:cxn modelId="{112DD49A-9A14-4BA1-BA0D-1A8B31AF1DA2}" type="presParOf" srcId="{C5B37AB1-5DD2-4044-8B1C-E1C8E3547DC1}" destId="{8CEA670C-D517-4DD8-831C-0C70FF3C459C}" srcOrd="9" destOrd="0" presId="urn:microsoft.com/office/officeart/2005/8/layout/hierarchy3"/>
    <dgm:cxn modelId="{DC98A2AA-2549-4B7B-8D73-DBE38536F020}" type="presParOf" srcId="{409EEDA2-BBD7-4C4A-880C-1FA70D808427}" destId="{10CD0415-A324-4AAA-98B6-02DAA03B3812}" srcOrd="1" destOrd="0" presId="urn:microsoft.com/office/officeart/2005/8/layout/hierarchy3"/>
    <dgm:cxn modelId="{9E42422F-E1AA-4A76-9685-93801788B116}" type="presParOf" srcId="{10CD0415-A324-4AAA-98B6-02DAA03B3812}" destId="{638C48E8-1CCF-44B1-BD88-4F7094C7FD05}" srcOrd="0" destOrd="0" presId="urn:microsoft.com/office/officeart/2005/8/layout/hierarchy3"/>
    <dgm:cxn modelId="{956B0368-809B-497C-AF03-F9B2766095DC}" type="presParOf" srcId="{638C48E8-1CCF-44B1-BD88-4F7094C7FD05}" destId="{C2F962F9-05E8-4DB9-9646-F1511E9B45D8}" srcOrd="0" destOrd="0" presId="urn:microsoft.com/office/officeart/2005/8/layout/hierarchy3"/>
    <dgm:cxn modelId="{096C8A66-E845-4CA3-8518-DC7FF0BED807}" type="presParOf" srcId="{638C48E8-1CCF-44B1-BD88-4F7094C7FD05}" destId="{171BEEE0-C1CE-4912-94FA-4367FF997228}" srcOrd="1" destOrd="0" presId="urn:microsoft.com/office/officeart/2005/8/layout/hierarchy3"/>
    <dgm:cxn modelId="{DF8EEA63-D617-4566-B1FC-91650E9B0185}" type="presParOf" srcId="{10CD0415-A324-4AAA-98B6-02DAA03B3812}" destId="{CA184B43-9FB5-46E9-928D-3266011192BF}" srcOrd="1" destOrd="0" presId="urn:microsoft.com/office/officeart/2005/8/layout/hierarchy3"/>
    <dgm:cxn modelId="{DB88575B-291D-4326-B93D-10D0E6880D73}" type="presParOf" srcId="{CA184B43-9FB5-46E9-928D-3266011192BF}" destId="{45795EAE-7448-4E4A-B1AE-21E6B63AA70C}" srcOrd="0" destOrd="0" presId="urn:microsoft.com/office/officeart/2005/8/layout/hierarchy3"/>
    <dgm:cxn modelId="{C2553FBF-61D2-473E-B4FA-79B7C4583DC1}" type="presParOf" srcId="{CA184B43-9FB5-46E9-928D-3266011192BF}" destId="{E734979D-4767-4EDC-B0EB-D6C6F97D9BFD}" srcOrd="1" destOrd="0" presId="urn:microsoft.com/office/officeart/2005/8/layout/hierarchy3"/>
    <dgm:cxn modelId="{14CED01A-AA14-48CE-A38D-BF9AA7F4CB0E}" type="presParOf" srcId="{CA184B43-9FB5-46E9-928D-3266011192BF}" destId="{918DCE4F-BCFA-4553-A536-DF7C694F141F}" srcOrd="2" destOrd="0" presId="urn:microsoft.com/office/officeart/2005/8/layout/hierarchy3"/>
    <dgm:cxn modelId="{A927AFAB-5FED-4F8C-9AD6-71EFDC260563}" type="presParOf" srcId="{CA184B43-9FB5-46E9-928D-3266011192BF}" destId="{0599D145-AE43-4F5C-A8F7-BD97F663CC60}" srcOrd="3" destOrd="0" presId="urn:microsoft.com/office/officeart/2005/8/layout/hierarchy3"/>
    <dgm:cxn modelId="{7DEA1828-7407-4530-BA96-F9227E555DE6}" type="presParOf" srcId="{CA184B43-9FB5-46E9-928D-3266011192BF}" destId="{0E888579-9DCC-44B8-9087-0B950414DA43}" srcOrd="4" destOrd="0" presId="urn:microsoft.com/office/officeart/2005/8/layout/hierarchy3"/>
    <dgm:cxn modelId="{60EF9C44-98FA-4D45-A719-C3B6F1554209}" type="presParOf" srcId="{CA184B43-9FB5-46E9-928D-3266011192BF}" destId="{74D10085-AB12-4538-97E3-B0AA35F8B350}" srcOrd="5" destOrd="0" presId="urn:microsoft.com/office/officeart/2005/8/layout/hierarchy3"/>
    <dgm:cxn modelId="{4A09E0D8-3246-4863-BBE5-FFBF3786455D}" type="presParOf" srcId="{CA184B43-9FB5-46E9-928D-3266011192BF}" destId="{77DFD0A9-4700-4913-8ED4-B46323960B02}" srcOrd="6" destOrd="0" presId="urn:microsoft.com/office/officeart/2005/8/layout/hierarchy3"/>
    <dgm:cxn modelId="{39A2606A-F52F-45A0-A3A8-EE8F679A166B}" type="presParOf" srcId="{CA184B43-9FB5-46E9-928D-3266011192BF}" destId="{6160C7BC-81BB-4603-8A35-D35B316F6A1C}" srcOrd="7" destOrd="0" presId="urn:microsoft.com/office/officeart/2005/8/layout/hierarchy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7CE2D0-1A9A-4641-A5AB-63179769BF05}">
      <dsp:nvSpPr>
        <dsp:cNvPr id="0" name=""/>
        <dsp:cNvSpPr/>
      </dsp:nvSpPr>
      <dsp:spPr>
        <a:xfrm rot="10800000">
          <a:off x="29056" y="450748"/>
          <a:ext cx="4406889" cy="1031926"/>
        </a:xfrm>
        <a:prstGeom prst="rightArrow">
          <a:avLst>
            <a:gd name="adj1" fmla="val 75000"/>
            <a:gd name="adj2" fmla="val 50000"/>
          </a:avLst>
        </a:prstGeom>
        <a:solidFill>
          <a:schemeClr val="accent5">
            <a:alpha val="90000"/>
            <a:tint val="40000"/>
            <a:hueOff val="0"/>
            <a:satOff val="0"/>
            <a:lumOff val="0"/>
            <a:alphaOff val="0"/>
          </a:scheme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ctr" defTabSz="622300" rtl="1">
            <a:lnSpc>
              <a:spcPct val="90000"/>
            </a:lnSpc>
            <a:spcBef>
              <a:spcPct val="0"/>
            </a:spcBef>
            <a:spcAft>
              <a:spcPct val="15000"/>
            </a:spcAft>
            <a:buChar char="••"/>
          </a:pPr>
          <a:r>
            <a:rPr lang="en-US" sz="1400" i="1" kern="1200" dirty="0" smtClean="0">
              <a:solidFill>
                <a:schemeClr val="tx1"/>
              </a:solidFill>
              <a:latin typeface="Arial" pitchFamily="34" charset="0"/>
              <a:cs typeface="Arial" pitchFamily="34" charset="0"/>
            </a:rPr>
            <a:t>450</a:t>
          </a:r>
          <a:r>
            <a:rPr lang="he-IL" sz="1400" i="1" kern="1200" dirty="0" smtClean="0">
              <a:solidFill>
                <a:schemeClr val="tx1"/>
              </a:solidFill>
              <a:latin typeface="Arial" pitchFamily="34" charset="0"/>
              <a:cs typeface="Arial" pitchFamily="34" charset="0"/>
            </a:rPr>
            <a:t> ק"מ מעל פני הים.</a:t>
          </a:r>
          <a:endParaRPr lang="en-US" sz="1400" i="1" kern="1200" dirty="0">
            <a:solidFill>
              <a:schemeClr val="tx1"/>
            </a:solidFill>
            <a:latin typeface="Arial" pitchFamily="34" charset="0"/>
            <a:cs typeface="Arial" pitchFamily="34" charset="0"/>
          </a:endParaRPr>
        </a:p>
        <a:p>
          <a:pPr marL="114300" lvl="1" indent="-114300" algn="ctr" defTabSz="622300" rtl="1">
            <a:lnSpc>
              <a:spcPct val="90000"/>
            </a:lnSpc>
            <a:spcBef>
              <a:spcPct val="0"/>
            </a:spcBef>
            <a:spcAft>
              <a:spcPct val="15000"/>
            </a:spcAft>
            <a:buChar char="••"/>
          </a:pPr>
          <a:r>
            <a:rPr lang="he-IL" sz="1400" i="1" kern="1200" dirty="0" smtClean="0">
              <a:solidFill>
                <a:schemeClr val="tx1"/>
              </a:solidFill>
              <a:latin typeface="Arial" pitchFamily="34" charset="0"/>
              <a:cs typeface="Arial" pitchFamily="34" charset="0"/>
            </a:rPr>
            <a:t>במקרה והלוויין שצריך לתקן נמצא בגובה שונה, רכב הגרירה ייצמד אליו ויביא אותו אל הזרוע הרובוטית.</a:t>
          </a:r>
          <a:endParaRPr lang="en-US" sz="1400" i="1" kern="1200" dirty="0">
            <a:solidFill>
              <a:schemeClr val="tx1"/>
            </a:solidFill>
            <a:latin typeface="Arial" pitchFamily="34" charset="0"/>
            <a:cs typeface="Arial" pitchFamily="34" charset="0"/>
          </a:endParaRPr>
        </a:p>
      </dsp:txBody>
      <dsp:txXfrm rot="10800000">
        <a:off x="416028" y="579739"/>
        <a:ext cx="4019917" cy="773944"/>
      </dsp:txXfrm>
    </dsp:sp>
    <dsp:sp modelId="{17359FFB-EC75-4D84-9D28-873B56D4D672}">
      <dsp:nvSpPr>
        <dsp:cNvPr id="0" name=""/>
        <dsp:cNvSpPr/>
      </dsp:nvSpPr>
      <dsp:spPr>
        <a:xfrm>
          <a:off x="4406889" y="412324"/>
          <a:ext cx="2937926" cy="1048861"/>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rtl="1">
            <a:lnSpc>
              <a:spcPct val="90000"/>
            </a:lnSpc>
            <a:spcBef>
              <a:spcPct val="0"/>
            </a:spcBef>
            <a:spcAft>
              <a:spcPct val="35000"/>
            </a:spcAft>
          </a:pPr>
          <a:r>
            <a:rPr lang="he-IL" sz="3600" kern="1200" smtClean="0">
              <a:ea typeface="Calibri"/>
            </a:rPr>
            <a:t>המיקום בחלל</a:t>
          </a:r>
          <a:endParaRPr lang="en-US" sz="3600" kern="1200" dirty="0">
            <a:latin typeface="Arial" pitchFamily="34" charset="0"/>
            <a:cs typeface="Arial" pitchFamily="34" charset="0"/>
          </a:endParaRPr>
        </a:p>
      </dsp:txBody>
      <dsp:txXfrm>
        <a:off x="4458090" y="463525"/>
        <a:ext cx="2835524" cy="946459"/>
      </dsp:txXfrm>
    </dsp:sp>
    <dsp:sp modelId="{038C57E4-5884-4FFC-A623-D534D09FCEB2}">
      <dsp:nvSpPr>
        <dsp:cNvPr id="0" name=""/>
        <dsp:cNvSpPr/>
      </dsp:nvSpPr>
      <dsp:spPr>
        <a:xfrm rot="10800000">
          <a:off x="0" y="1344049"/>
          <a:ext cx="4402585" cy="4035460"/>
        </a:xfrm>
        <a:prstGeom prst="rightArrow">
          <a:avLst>
            <a:gd name="adj1" fmla="val 75000"/>
            <a:gd name="adj2" fmla="val 50000"/>
          </a:avLst>
        </a:prstGeom>
        <a:solidFill>
          <a:schemeClr val="accent5">
            <a:alpha val="90000"/>
            <a:tint val="40000"/>
            <a:hueOff val="0"/>
            <a:satOff val="0"/>
            <a:lumOff val="0"/>
            <a:alphaOff val="0"/>
          </a:scheme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t" anchorCtr="0">
          <a:noAutofit/>
        </a:bodyPr>
        <a:lstStyle/>
        <a:p>
          <a:pPr marL="57150" lvl="1" indent="-57150" algn="just" defTabSz="466725" rtl="1">
            <a:lnSpc>
              <a:spcPct val="90000"/>
            </a:lnSpc>
            <a:spcBef>
              <a:spcPct val="0"/>
            </a:spcBef>
            <a:spcAft>
              <a:spcPct val="15000"/>
            </a:spcAft>
            <a:buChar char="••"/>
          </a:pPr>
          <a:endParaRPr lang="he-IL" sz="1050" b="1" kern="1200" dirty="0">
            <a:solidFill>
              <a:schemeClr val="tx1"/>
            </a:solidFill>
            <a:latin typeface="Arial" pitchFamily="34" charset="0"/>
            <a:cs typeface="Arial" pitchFamily="34" charset="0"/>
          </a:endParaRPr>
        </a:p>
        <a:p>
          <a:pPr marL="114300" lvl="1" indent="-114300" algn="r" defTabSz="622300" rtl="1">
            <a:lnSpc>
              <a:spcPct val="90000"/>
            </a:lnSpc>
            <a:spcBef>
              <a:spcPct val="0"/>
            </a:spcBef>
            <a:spcAft>
              <a:spcPct val="15000"/>
            </a:spcAft>
            <a:buChar char="••"/>
          </a:pPr>
          <a:r>
            <a:rPr lang="he-IL" sz="1400" b="1" i="1" kern="1200" dirty="0" smtClean="0">
              <a:solidFill>
                <a:schemeClr val="tx1"/>
              </a:solidFill>
              <a:latin typeface="Arial" pitchFamily="34" charset="0"/>
              <a:ea typeface="Calibri"/>
              <a:cs typeface="Arial" pitchFamily="34" charset="0"/>
            </a:rPr>
            <a:t>מספיק רחוק מכדור הארץ, כדי שכדור הארץ לא יסתיר את השמש ויהיה אפשר להשתמש באנרגיה סולארית.</a:t>
          </a:r>
          <a:endParaRPr lang="he-IL" sz="1400" b="1" i="1" kern="1200" dirty="0">
            <a:solidFill>
              <a:schemeClr val="tx1"/>
            </a:solidFill>
            <a:latin typeface="Arial" pitchFamily="34" charset="0"/>
            <a:ea typeface="Calibri"/>
            <a:cs typeface="Arial" pitchFamily="34" charset="0"/>
          </a:endParaRPr>
        </a:p>
        <a:p>
          <a:pPr marL="114300" lvl="1" indent="-114300" algn="r" defTabSz="622300" rtl="1">
            <a:lnSpc>
              <a:spcPct val="90000"/>
            </a:lnSpc>
            <a:spcBef>
              <a:spcPct val="0"/>
            </a:spcBef>
            <a:spcAft>
              <a:spcPct val="15000"/>
            </a:spcAft>
            <a:buChar char="••"/>
          </a:pPr>
          <a:endParaRPr lang="he-IL" sz="1400" b="1" i="1" kern="1200" dirty="0">
            <a:solidFill>
              <a:schemeClr val="tx1"/>
            </a:solidFill>
            <a:latin typeface="Arial" pitchFamily="34" charset="0"/>
            <a:ea typeface="Calibri"/>
            <a:cs typeface="Arial" pitchFamily="34" charset="0"/>
          </a:endParaRPr>
        </a:p>
        <a:p>
          <a:pPr marL="114300" lvl="1" indent="-114300" algn="r" defTabSz="622300" rtl="1">
            <a:lnSpc>
              <a:spcPct val="90000"/>
            </a:lnSpc>
            <a:spcBef>
              <a:spcPct val="0"/>
            </a:spcBef>
            <a:spcAft>
              <a:spcPct val="15000"/>
            </a:spcAft>
            <a:buChar char="••"/>
          </a:pPr>
          <a:r>
            <a:rPr lang="he-IL" sz="1400" b="1" i="1" kern="1200" dirty="0" smtClean="0">
              <a:solidFill>
                <a:schemeClr val="tx1"/>
              </a:solidFill>
              <a:latin typeface="Arial" pitchFamily="34" charset="0"/>
              <a:ea typeface="Calibri"/>
              <a:cs typeface="Arial" pitchFamily="34" charset="0"/>
            </a:rPr>
            <a:t>רוב הלוויינים הם לוויינים נמוכי מסלול(קו </a:t>
          </a:r>
          <a:r>
            <a:rPr lang="en-US" sz="1400" b="1" i="1" kern="1200" dirty="0" smtClean="0">
              <a:solidFill>
                <a:schemeClr val="tx1"/>
              </a:solidFill>
              <a:latin typeface="Arial" pitchFamily="34" charset="0"/>
              <a:ea typeface="Calibri"/>
              <a:cs typeface="Arial" pitchFamily="34" charset="0"/>
            </a:rPr>
            <a:t>Leo</a:t>
          </a:r>
          <a:r>
            <a:rPr lang="he-IL" sz="1400" b="1" i="1" kern="1200" dirty="0" smtClean="0">
              <a:solidFill>
                <a:schemeClr val="tx1"/>
              </a:solidFill>
              <a:latin typeface="Arial" pitchFamily="34" charset="0"/>
              <a:ea typeface="Calibri"/>
              <a:cs typeface="Arial" pitchFamily="34" charset="0"/>
            </a:rPr>
            <a:t>) שזה בין 300 ל1000 ק"מ ויש גם לוויינים במיקום יותר גבוה(קוים </a:t>
          </a:r>
          <a:r>
            <a:rPr lang="en-US" sz="1400" b="1" i="1" kern="1200" dirty="0" smtClean="0">
              <a:solidFill>
                <a:schemeClr val="tx1"/>
              </a:solidFill>
              <a:latin typeface="Arial" pitchFamily="34" charset="0"/>
              <a:ea typeface="Calibri"/>
              <a:cs typeface="Arial" pitchFamily="34" charset="0"/>
            </a:rPr>
            <a:t>Meo </a:t>
          </a:r>
          <a:r>
            <a:rPr lang="he-IL" sz="1400" b="1" i="1" kern="1200" dirty="0" smtClean="0">
              <a:solidFill>
                <a:schemeClr val="tx1"/>
              </a:solidFill>
              <a:latin typeface="Arial" pitchFamily="34" charset="0"/>
              <a:ea typeface="Calibri"/>
              <a:cs typeface="Arial" pitchFamily="34" charset="0"/>
            </a:rPr>
            <a:t> ו</a:t>
          </a:r>
          <a:r>
            <a:rPr lang="en-US" sz="1400" b="1" i="1" kern="1200" dirty="0" smtClean="0">
              <a:solidFill>
                <a:schemeClr val="tx1"/>
              </a:solidFill>
              <a:latin typeface="Arial" pitchFamily="34" charset="0"/>
              <a:ea typeface="Calibri"/>
              <a:cs typeface="Arial" pitchFamily="34" charset="0"/>
            </a:rPr>
            <a:t>geo</a:t>
          </a:r>
          <a:r>
            <a:rPr lang="he-IL" sz="1400" b="1" i="1" kern="1200" dirty="0" smtClean="0">
              <a:solidFill>
                <a:schemeClr val="tx1"/>
              </a:solidFill>
              <a:latin typeface="Arial" pitchFamily="34" charset="0"/>
              <a:ea typeface="Calibri"/>
              <a:cs typeface="Arial" pitchFamily="34" charset="0"/>
            </a:rPr>
            <a:t>) ו</a:t>
          </a:r>
          <a:r>
            <a:rPr lang="en-US" sz="1400" b="1" i="1" kern="1200" dirty="0" smtClean="0">
              <a:solidFill>
                <a:schemeClr val="tx1"/>
              </a:solidFill>
              <a:latin typeface="Arial" pitchFamily="34" charset="0"/>
              <a:ea typeface="Calibri"/>
              <a:cs typeface="Arial" pitchFamily="34" charset="0"/>
            </a:rPr>
            <a:t>450</a:t>
          </a:r>
          <a:r>
            <a:rPr lang="he-IL" sz="1400" b="1" i="1" kern="1200" dirty="0" smtClean="0">
              <a:solidFill>
                <a:schemeClr val="tx1"/>
              </a:solidFill>
              <a:latin typeface="Arial" pitchFamily="34" charset="0"/>
              <a:ea typeface="Calibri"/>
              <a:cs typeface="Arial" pitchFamily="34" charset="0"/>
            </a:rPr>
            <a:t> </a:t>
          </a:r>
          <a:r>
            <a:rPr lang="en-US" sz="1400" b="1" i="1" kern="1200" dirty="0" smtClean="0">
              <a:solidFill>
                <a:schemeClr val="tx1"/>
              </a:solidFill>
              <a:latin typeface="Arial" pitchFamily="34" charset="0"/>
              <a:ea typeface="Calibri"/>
              <a:cs typeface="Arial" pitchFamily="34" charset="0"/>
            </a:rPr>
            <a:t>KM </a:t>
          </a:r>
          <a:r>
            <a:rPr lang="he-IL" sz="1400" b="1" i="1" kern="1200" dirty="0" smtClean="0">
              <a:solidFill>
                <a:schemeClr val="tx1"/>
              </a:solidFill>
              <a:latin typeface="Arial" pitchFamily="34" charset="0"/>
              <a:ea typeface="Calibri"/>
              <a:cs typeface="Arial" pitchFamily="34" charset="0"/>
            </a:rPr>
            <a:t> וזהו גובה רלוונטי.</a:t>
          </a:r>
        </a:p>
        <a:p>
          <a:pPr marL="114300" lvl="1" indent="-114300" algn="r" defTabSz="622300" rtl="1">
            <a:lnSpc>
              <a:spcPct val="90000"/>
            </a:lnSpc>
            <a:spcBef>
              <a:spcPct val="0"/>
            </a:spcBef>
            <a:spcAft>
              <a:spcPct val="15000"/>
            </a:spcAft>
            <a:buChar char="••"/>
          </a:pPr>
          <a:endParaRPr lang="he-IL" sz="1400" b="1" i="1" kern="1200" dirty="0" smtClean="0">
            <a:solidFill>
              <a:schemeClr val="tx1"/>
            </a:solidFill>
            <a:latin typeface="Arial" pitchFamily="34" charset="0"/>
            <a:ea typeface="Calibri"/>
            <a:cs typeface="Arial" pitchFamily="34" charset="0"/>
          </a:endParaRPr>
        </a:p>
        <a:p>
          <a:pPr marL="114300" lvl="1" indent="-114300" algn="r" defTabSz="622300" rtl="1">
            <a:lnSpc>
              <a:spcPct val="90000"/>
            </a:lnSpc>
            <a:spcBef>
              <a:spcPct val="0"/>
            </a:spcBef>
            <a:spcAft>
              <a:spcPct val="15000"/>
            </a:spcAft>
            <a:buChar char="••"/>
          </a:pPr>
          <a:r>
            <a:rPr lang="he-IL" sz="1400" b="1" i="1" kern="1200" dirty="0" smtClean="0">
              <a:solidFill>
                <a:schemeClr val="tx1"/>
              </a:solidFill>
              <a:latin typeface="Arial" pitchFamily="34" charset="0"/>
              <a:ea typeface="Calibri"/>
              <a:cs typeface="Arial" pitchFamily="34" charset="0"/>
            </a:rPr>
            <a:t>  יש אפשרות לברירת לוויינים.</a:t>
          </a:r>
        </a:p>
        <a:p>
          <a:pPr marL="114300" lvl="1" indent="-114300" algn="r" defTabSz="622300" rtl="1">
            <a:lnSpc>
              <a:spcPct val="90000"/>
            </a:lnSpc>
            <a:spcBef>
              <a:spcPct val="0"/>
            </a:spcBef>
            <a:spcAft>
              <a:spcPct val="15000"/>
            </a:spcAft>
            <a:buChar char="••"/>
          </a:pPr>
          <a:endParaRPr lang="he-IL" sz="1400" b="1" i="1" kern="1200" dirty="0" smtClean="0">
            <a:solidFill>
              <a:schemeClr val="tx1"/>
            </a:solidFill>
            <a:latin typeface="Arial" pitchFamily="34" charset="0"/>
            <a:ea typeface="Calibri"/>
            <a:cs typeface="Arial" pitchFamily="34" charset="0"/>
          </a:endParaRPr>
        </a:p>
        <a:p>
          <a:pPr marL="114300" lvl="1" indent="-114300" algn="r" defTabSz="622300" rtl="1">
            <a:lnSpc>
              <a:spcPct val="90000"/>
            </a:lnSpc>
            <a:spcBef>
              <a:spcPct val="0"/>
            </a:spcBef>
            <a:spcAft>
              <a:spcPct val="15000"/>
            </a:spcAft>
            <a:buChar char="••"/>
          </a:pPr>
          <a:r>
            <a:rPr lang="he-IL" sz="1400" b="1" i="1" kern="1200" dirty="0" smtClean="0">
              <a:solidFill>
                <a:schemeClr val="tx1"/>
              </a:solidFill>
              <a:latin typeface="Arial" pitchFamily="34" charset="0"/>
              <a:ea typeface="Calibri"/>
              <a:cs typeface="Arial" pitchFamily="34" charset="0"/>
            </a:rPr>
            <a:t>קרוב מספיק לכדור הארץ, כדי לספק מצרכים לפלטפורמה בזול. </a:t>
          </a:r>
        </a:p>
        <a:p>
          <a:pPr marL="114300" lvl="1" indent="-114300" algn="r" defTabSz="622300" rtl="1">
            <a:lnSpc>
              <a:spcPct val="90000"/>
            </a:lnSpc>
            <a:spcBef>
              <a:spcPct val="0"/>
            </a:spcBef>
            <a:spcAft>
              <a:spcPct val="15000"/>
            </a:spcAft>
            <a:buChar char="••"/>
          </a:pPr>
          <a:endParaRPr lang="he-IL" sz="1400" b="1" i="1" kern="1200" dirty="0" smtClean="0">
            <a:solidFill>
              <a:schemeClr val="tx1"/>
            </a:solidFill>
            <a:latin typeface="Arial" pitchFamily="34" charset="0"/>
            <a:ea typeface="Calibri"/>
            <a:cs typeface="Arial" pitchFamily="34" charset="0"/>
          </a:endParaRPr>
        </a:p>
      </dsp:txBody>
      <dsp:txXfrm rot="10800000">
        <a:off x="1513297" y="1848481"/>
        <a:ext cx="2889288" cy="3026595"/>
      </dsp:txXfrm>
    </dsp:sp>
    <dsp:sp modelId="{DB3B806C-772C-4E42-BB43-E062C74C6FA9}">
      <dsp:nvSpPr>
        <dsp:cNvPr id="0" name=""/>
        <dsp:cNvSpPr/>
      </dsp:nvSpPr>
      <dsp:spPr>
        <a:xfrm>
          <a:off x="4386096" y="2670122"/>
          <a:ext cx="2935057" cy="136785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rtl="1">
            <a:lnSpc>
              <a:spcPct val="90000"/>
            </a:lnSpc>
            <a:spcBef>
              <a:spcPct val="0"/>
            </a:spcBef>
            <a:spcAft>
              <a:spcPct val="35000"/>
            </a:spcAft>
          </a:pPr>
          <a:r>
            <a:rPr lang="he-IL" sz="3600" b="1" kern="1200" dirty="0" smtClean="0">
              <a:latin typeface="Arial" pitchFamily="34" charset="0"/>
              <a:cs typeface="Arial" pitchFamily="34" charset="0"/>
            </a:rPr>
            <a:t>נימוקי הבחירה</a:t>
          </a:r>
        </a:p>
      </dsp:txBody>
      <dsp:txXfrm>
        <a:off x="4452869" y="2736895"/>
        <a:ext cx="2801511" cy="12343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73F42C-75CD-4ADE-9667-FFAE93664F9A}">
      <dsp:nvSpPr>
        <dsp:cNvPr id="0" name=""/>
        <dsp:cNvSpPr/>
      </dsp:nvSpPr>
      <dsp:spPr>
        <a:xfrm>
          <a:off x="4295231" y="816"/>
          <a:ext cx="2882572" cy="689402"/>
        </a:xfrm>
        <a:prstGeom prst="roundRect">
          <a:avLst>
            <a:gd name="adj" fmla="val 10000"/>
          </a:avLst>
        </a:prstGeom>
        <a:gradFill rotWithShape="0">
          <a:gsLst>
            <a:gs pos="0">
              <a:schemeClr val="accent5">
                <a:hueOff val="0"/>
                <a:satOff val="0"/>
                <a:lumOff val="0"/>
                <a:alphaOff val="0"/>
                <a:tint val="75000"/>
                <a:shade val="85000"/>
                <a:satMod val="230000"/>
              </a:schemeClr>
            </a:gs>
            <a:gs pos="25000">
              <a:schemeClr val="accent5">
                <a:hueOff val="0"/>
                <a:satOff val="0"/>
                <a:lumOff val="0"/>
                <a:alphaOff val="0"/>
                <a:tint val="90000"/>
                <a:shade val="70000"/>
                <a:satMod val="220000"/>
              </a:schemeClr>
            </a:gs>
            <a:gs pos="50000">
              <a:schemeClr val="accent5">
                <a:hueOff val="0"/>
                <a:satOff val="0"/>
                <a:lumOff val="0"/>
                <a:alphaOff val="0"/>
                <a:tint val="90000"/>
                <a:shade val="58000"/>
                <a:satMod val="225000"/>
              </a:schemeClr>
            </a:gs>
            <a:gs pos="65000">
              <a:schemeClr val="accent5">
                <a:hueOff val="0"/>
                <a:satOff val="0"/>
                <a:lumOff val="0"/>
                <a:alphaOff val="0"/>
                <a:tint val="90000"/>
                <a:shade val="58000"/>
                <a:satMod val="225000"/>
              </a:schemeClr>
            </a:gs>
            <a:gs pos="80000">
              <a:schemeClr val="accent5">
                <a:hueOff val="0"/>
                <a:satOff val="0"/>
                <a:lumOff val="0"/>
                <a:alphaOff val="0"/>
                <a:tint val="90000"/>
                <a:shade val="69000"/>
                <a:satMod val="220000"/>
              </a:schemeClr>
            </a:gs>
            <a:gs pos="100000">
              <a:schemeClr val="accent5">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rtl="1">
            <a:lnSpc>
              <a:spcPct val="90000"/>
            </a:lnSpc>
            <a:spcBef>
              <a:spcPct val="0"/>
            </a:spcBef>
            <a:spcAft>
              <a:spcPct val="35000"/>
            </a:spcAft>
          </a:pPr>
          <a:r>
            <a:rPr lang="he-IL" sz="1400" kern="1200" dirty="0" smtClean="0">
              <a:solidFill>
                <a:schemeClr val="bg1"/>
              </a:solidFill>
            </a:rPr>
            <a:t>חליפת החלל(מחוץ לפלטפורמה).</a:t>
          </a:r>
          <a:endParaRPr lang="he-IL" sz="1400" kern="1200" dirty="0">
            <a:latin typeface="Arial" pitchFamily="34" charset="0"/>
            <a:cs typeface="Arial" pitchFamily="34" charset="0"/>
          </a:endParaRPr>
        </a:p>
      </dsp:txBody>
      <dsp:txXfrm>
        <a:off x="4315423" y="21008"/>
        <a:ext cx="2842188" cy="649018"/>
      </dsp:txXfrm>
    </dsp:sp>
    <dsp:sp modelId="{0A42F8B0-E1C3-46C4-88CA-12E31AA40613}">
      <dsp:nvSpPr>
        <dsp:cNvPr id="0" name=""/>
        <dsp:cNvSpPr/>
      </dsp:nvSpPr>
      <dsp:spPr>
        <a:xfrm>
          <a:off x="6594704" y="690218"/>
          <a:ext cx="294842" cy="518582"/>
        </a:xfrm>
        <a:custGeom>
          <a:avLst/>
          <a:gdLst/>
          <a:ahLst/>
          <a:cxnLst/>
          <a:rect l="0" t="0" r="0" b="0"/>
          <a:pathLst>
            <a:path>
              <a:moveTo>
                <a:pt x="294842" y="0"/>
              </a:moveTo>
              <a:lnTo>
                <a:pt x="294842" y="518582"/>
              </a:lnTo>
              <a:lnTo>
                <a:pt x="0" y="518582"/>
              </a:lnTo>
            </a:path>
          </a:pathLst>
        </a:custGeom>
        <a:noFill/>
        <a:ln w="254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4BD05FC7-EF24-4D01-849C-886DCC1E4EE6}">
      <dsp:nvSpPr>
        <dsp:cNvPr id="0" name=""/>
        <dsp:cNvSpPr/>
      </dsp:nvSpPr>
      <dsp:spPr>
        <a:xfrm>
          <a:off x="3947563" y="864099"/>
          <a:ext cx="2647141" cy="689402"/>
        </a:xfrm>
        <a:prstGeom prst="roundRect">
          <a:avLst>
            <a:gd name="adj" fmla="val 10000"/>
          </a:avLst>
        </a:prstGeom>
        <a:solidFill>
          <a:schemeClr val="lt1">
            <a:alpha val="90000"/>
            <a:hueOff val="0"/>
            <a:satOff val="0"/>
            <a:lumOff val="0"/>
            <a:alphaOff val="0"/>
          </a:schemeClr>
        </a:solidFill>
        <a:ln w="10000" cap="flat" cmpd="sng" algn="ctr">
          <a:solidFill>
            <a:schemeClr val="accent5">
              <a:hueOff val="0"/>
              <a:satOff val="0"/>
              <a:lumOff val="0"/>
              <a:alphaOff val="0"/>
            </a:schemeClr>
          </a:solidFill>
          <a:prstDash val="solid"/>
        </a:ln>
        <a:effectLst>
          <a:outerShdw blurRad="76200" dist="50800" dir="5400000" rotWithShape="0">
            <a:srgbClr val="4E3B30">
              <a:alpha val="6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6670" tIns="17780" rIns="26670" bIns="17780" numCol="1" spcCol="1270" anchor="ctr" anchorCtr="0">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sz="1400" b="1" kern="1200" dirty="0" smtClean="0">
              <a:solidFill>
                <a:schemeClr val="tx1"/>
              </a:solidFill>
            </a:rPr>
            <a:t>הגנה מפני קרינה וחום:</a:t>
          </a:r>
          <a:endParaRPr lang="he-IL" sz="1400" kern="1200" dirty="0" smtClean="0">
            <a:solidFill>
              <a:schemeClr val="tx1"/>
            </a:solidFill>
          </a:endParaRPr>
        </a:p>
        <a:p>
          <a:pPr marL="0" marR="0" lvl="0" indent="0" algn="ctr" defTabSz="914400" rtl="1" eaLnBrk="1" fontAlgn="auto" latinLnBrk="0" hangingPunct="1">
            <a:lnSpc>
              <a:spcPct val="100000"/>
            </a:lnSpc>
            <a:spcBef>
              <a:spcPct val="0"/>
            </a:spcBef>
            <a:spcAft>
              <a:spcPts val="0"/>
            </a:spcAft>
            <a:buClrTx/>
            <a:buSzTx/>
            <a:buFontTx/>
            <a:buNone/>
            <a:tabLst/>
            <a:defRPr/>
          </a:pPr>
          <a:r>
            <a:rPr lang="he-IL" sz="1400" kern="1200" dirty="0" smtClean="0">
              <a:solidFill>
                <a:schemeClr val="bg2">
                  <a:lumMod val="25000"/>
                </a:schemeClr>
              </a:solidFill>
            </a:rPr>
            <a:t>החליפות מצופות צבע כסוף או זהב מבפנים ומבחוץ.</a:t>
          </a:r>
          <a:endParaRPr lang="he-IL" sz="1400" kern="1200" dirty="0">
            <a:solidFill>
              <a:schemeClr val="bg2">
                <a:lumMod val="25000"/>
              </a:schemeClr>
            </a:solidFill>
            <a:latin typeface="Arial" pitchFamily="34" charset="0"/>
            <a:cs typeface="Arial" pitchFamily="34" charset="0"/>
          </a:endParaRPr>
        </a:p>
      </dsp:txBody>
      <dsp:txXfrm>
        <a:off x="3967755" y="884291"/>
        <a:ext cx="2606757" cy="649018"/>
      </dsp:txXfrm>
    </dsp:sp>
    <dsp:sp modelId="{2624C480-3006-4355-90B9-2825B7CF7CF1}">
      <dsp:nvSpPr>
        <dsp:cNvPr id="0" name=""/>
        <dsp:cNvSpPr/>
      </dsp:nvSpPr>
      <dsp:spPr>
        <a:xfrm>
          <a:off x="6551950" y="690218"/>
          <a:ext cx="337596" cy="1378805"/>
        </a:xfrm>
        <a:custGeom>
          <a:avLst/>
          <a:gdLst/>
          <a:ahLst/>
          <a:cxnLst/>
          <a:rect l="0" t="0" r="0" b="0"/>
          <a:pathLst>
            <a:path>
              <a:moveTo>
                <a:pt x="337596" y="0"/>
              </a:moveTo>
              <a:lnTo>
                <a:pt x="337596" y="1378805"/>
              </a:lnTo>
              <a:lnTo>
                <a:pt x="0" y="1378805"/>
              </a:lnTo>
            </a:path>
          </a:pathLst>
        </a:custGeom>
        <a:noFill/>
        <a:ln w="254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FDF9586-4849-4147-8293-1DC875C145D4}">
      <dsp:nvSpPr>
        <dsp:cNvPr id="0" name=""/>
        <dsp:cNvSpPr/>
      </dsp:nvSpPr>
      <dsp:spPr>
        <a:xfrm>
          <a:off x="3924333" y="1724322"/>
          <a:ext cx="2627617" cy="689402"/>
        </a:xfrm>
        <a:prstGeom prst="roundRect">
          <a:avLst>
            <a:gd name="adj" fmla="val 10000"/>
          </a:avLst>
        </a:prstGeom>
        <a:solidFill>
          <a:schemeClr val="lt1">
            <a:alpha val="90000"/>
            <a:hueOff val="0"/>
            <a:satOff val="0"/>
            <a:lumOff val="0"/>
            <a:alphaOff val="0"/>
          </a:schemeClr>
        </a:solidFill>
        <a:ln w="10000" cap="flat" cmpd="sng" algn="ctr">
          <a:solidFill>
            <a:schemeClr val="accent5">
              <a:hueOff val="839819"/>
              <a:satOff val="1185"/>
              <a:lumOff val="-147"/>
              <a:alphaOff val="0"/>
            </a:schemeClr>
          </a:solidFill>
          <a:prstDash val="solid"/>
        </a:ln>
        <a:effectLst>
          <a:outerShdw blurRad="76200" dist="50800" dir="5400000" rotWithShape="0">
            <a:srgbClr val="4E3B30">
              <a:alpha val="6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6670" tIns="17780" rIns="26670" bIns="17780" numCol="1" spcCol="1270" anchor="ctr" anchorCtr="0">
          <a:noAutofit/>
        </a:bodyPr>
        <a:lstStyle/>
        <a:p>
          <a:pPr lvl="0" algn="ctr" defTabSz="622300" rtl="1">
            <a:lnSpc>
              <a:spcPct val="90000"/>
            </a:lnSpc>
            <a:spcBef>
              <a:spcPct val="0"/>
            </a:spcBef>
            <a:spcAft>
              <a:spcPct val="35000"/>
            </a:spcAft>
          </a:pPr>
          <a:r>
            <a:rPr lang="he-IL" sz="1400" b="1" kern="1200" dirty="0" smtClean="0">
              <a:solidFill>
                <a:schemeClr val="tx1"/>
              </a:solidFill>
            </a:rPr>
            <a:t>הגנה מפני קרינה וחום:</a:t>
          </a:r>
          <a:endParaRPr lang="he-IL" sz="1400" kern="1200" dirty="0" smtClean="0">
            <a:solidFill>
              <a:schemeClr val="tx1"/>
            </a:solidFill>
          </a:endParaRPr>
        </a:p>
        <a:p>
          <a:pPr lvl="0" algn="ctr" defTabSz="622300" rtl="1">
            <a:lnSpc>
              <a:spcPct val="90000"/>
            </a:lnSpc>
            <a:spcBef>
              <a:spcPct val="0"/>
            </a:spcBef>
            <a:spcAft>
              <a:spcPct val="35000"/>
            </a:spcAft>
          </a:pPr>
          <a:r>
            <a:rPr lang="he-IL" sz="1400" kern="1200" dirty="0" smtClean="0">
              <a:solidFill>
                <a:schemeClr val="bg2">
                  <a:lumMod val="25000"/>
                </a:schemeClr>
              </a:solidFill>
            </a:rPr>
            <a:t>בחליפה יהיו צינורות מים שיספגו חלק מהחום שיצטבר.</a:t>
          </a:r>
          <a:endParaRPr lang="he-IL" sz="1400" b="1" kern="1200" dirty="0" smtClean="0">
            <a:solidFill>
              <a:schemeClr val="bg2">
                <a:lumMod val="25000"/>
              </a:schemeClr>
            </a:solidFill>
            <a:latin typeface="Arial" pitchFamily="34" charset="0"/>
            <a:cs typeface="Arial" pitchFamily="34" charset="0"/>
          </a:endParaRPr>
        </a:p>
      </dsp:txBody>
      <dsp:txXfrm>
        <a:off x="3944525" y="1744514"/>
        <a:ext cx="2587233" cy="649018"/>
      </dsp:txXfrm>
    </dsp:sp>
    <dsp:sp modelId="{429500C5-3D20-4583-B450-71A1839E1F6D}">
      <dsp:nvSpPr>
        <dsp:cNvPr id="0" name=""/>
        <dsp:cNvSpPr/>
      </dsp:nvSpPr>
      <dsp:spPr>
        <a:xfrm>
          <a:off x="6538713" y="690218"/>
          <a:ext cx="350832" cy="2368949"/>
        </a:xfrm>
        <a:custGeom>
          <a:avLst/>
          <a:gdLst/>
          <a:ahLst/>
          <a:cxnLst/>
          <a:rect l="0" t="0" r="0" b="0"/>
          <a:pathLst>
            <a:path>
              <a:moveTo>
                <a:pt x="350832" y="0"/>
              </a:moveTo>
              <a:lnTo>
                <a:pt x="350832" y="2368949"/>
              </a:lnTo>
              <a:lnTo>
                <a:pt x="0" y="2368949"/>
              </a:lnTo>
            </a:path>
          </a:pathLst>
        </a:custGeom>
        <a:noFill/>
        <a:ln w="254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4377AC3-78B1-4FFE-8D85-B86A4C3ED691}">
      <dsp:nvSpPr>
        <dsp:cNvPr id="0" name=""/>
        <dsp:cNvSpPr/>
      </dsp:nvSpPr>
      <dsp:spPr>
        <a:xfrm>
          <a:off x="3924333" y="2586076"/>
          <a:ext cx="2614380" cy="946184"/>
        </a:xfrm>
        <a:prstGeom prst="roundRect">
          <a:avLst>
            <a:gd name="adj" fmla="val 10000"/>
          </a:avLst>
        </a:prstGeom>
        <a:solidFill>
          <a:schemeClr val="bg1">
            <a:alpha val="90000"/>
          </a:schemeClr>
        </a:solidFill>
        <a:ln w="10000" cap="flat" cmpd="sng" algn="ctr">
          <a:solidFill>
            <a:schemeClr val="accent5">
              <a:hueOff val="1679638"/>
              <a:satOff val="2370"/>
              <a:lumOff val="-294"/>
              <a:alphaOff val="0"/>
            </a:schemeClr>
          </a:solidFill>
          <a:prstDash val="solid"/>
        </a:ln>
        <a:effectLst>
          <a:outerShdw blurRad="76200" dist="50800" dir="5400000" rotWithShape="0">
            <a:srgbClr val="4E3B30">
              <a:alpha val="6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6670" tIns="17780" rIns="26670" bIns="17780" numCol="1" spcCol="1270" anchor="ctr" anchorCtr="0">
          <a:noAutofit/>
        </a:bodyPr>
        <a:lstStyle/>
        <a:p>
          <a:pPr lvl="0" algn="ctr" defTabSz="622300" rtl="1">
            <a:lnSpc>
              <a:spcPct val="90000"/>
            </a:lnSpc>
            <a:spcBef>
              <a:spcPct val="0"/>
            </a:spcBef>
            <a:spcAft>
              <a:spcPct val="35000"/>
            </a:spcAft>
          </a:pPr>
          <a:r>
            <a:rPr lang="he-IL" sz="1400" b="1" kern="1200" dirty="0" smtClean="0">
              <a:solidFill>
                <a:schemeClr val="tx1"/>
              </a:solidFill>
            </a:rPr>
            <a:t>הגנה מפני חלקיקים קטנים טעונים חשמלית: </a:t>
          </a:r>
          <a:r>
            <a:rPr lang="he-IL" sz="1400" kern="1200" dirty="0" smtClean="0">
              <a:solidFill>
                <a:schemeClr val="bg2">
                  <a:lumMod val="25000"/>
                </a:schemeClr>
              </a:solidFill>
            </a:rPr>
            <a:t>החליפות מצופות מגנט שידחה חלקיקים טעונים חשמלית או שיקלע אותם בתוכו.</a:t>
          </a:r>
          <a:endParaRPr lang="he-IL" sz="1400" b="1" kern="1200" dirty="0">
            <a:solidFill>
              <a:schemeClr val="bg2">
                <a:lumMod val="25000"/>
              </a:schemeClr>
            </a:solidFill>
            <a:latin typeface="Arial" pitchFamily="34" charset="0"/>
            <a:cs typeface="Arial" pitchFamily="34" charset="0"/>
          </a:endParaRPr>
        </a:p>
      </dsp:txBody>
      <dsp:txXfrm>
        <a:off x="3952046" y="2613789"/>
        <a:ext cx="2558954" cy="890758"/>
      </dsp:txXfrm>
    </dsp:sp>
    <dsp:sp modelId="{E7FFECE9-46E7-4C3F-953A-61AD93DBFA18}">
      <dsp:nvSpPr>
        <dsp:cNvPr id="0" name=""/>
        <dsp:cNvSpPr/>
      </dsp:nvSpPr>
      <dsp:spPr>
        <a:xfrm>
          <a:off x="6581357" y="690218"/>
          <a:ext cx="308189" cy="3379080"/>
        </a:xfrm>
        <a:custGeom>
          <a:avLst/>
          <a:gdLst/>
          <a:ahLst/>
          <a:cxnLst/>
          <a:rect l="0" t="0" r="0" b="0"/>
          <a:pathLst>
            <a:path>
              <a:moveTo>
                <a:pt x="308189" y="0"/>
              </a:moveTo>
              <a:lnTo>
                <a:pt x="308189" y="3379080"/>
              </a:lnTo>
              <a:lnTo>
                <a:pt x="0" y="3379080"/>
              </a:lnTo>
            </a:path>
          </a:pathLst>
        </a:custGeom>
        <a:noFill/>
        <a:ln w="254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E77BD71-F07D-4676-B210-CD89FA67B06C}">
      <dsp:nvSpPr>
        <dsp:cNvPr id="0" name=""/>
        <dsp:cNvSpPr/>
      </dsp:nvSpPr>
      <dsp:spPr>
        <a:xfrm>
          <a:off x="3904401" y="3724597"/>
          <a:ext cx="2676956" cy="689402"/>
        </a:xfrm>
        <a:prstGeom prst="roundRect">
          <a:avLst>
            <a:gd name="adj" fmla="val 10000"/>
          </a:avLst>
        </a:prstGeom>
        <a:solidFill>
          <a:schemeClr val="lt1">
            <a:alpha val="90000"/>
            <a:hueOff val="0"/>
            <a:satOff val="0"/>
            <a:lumOff val="0"/>
            <a:alphaOff val="0"/>
          </a:schemeClr>
        </a:solidFill>
        <a:ln w="10000" cap="flat" cmpd="sng" algn="ctr">
          <a:solidFill>
            <a:schemeClr val="accent5">
              <a:hueOff val="2519458"/>
              <a:satOff val="3555"/>
              <a:lumOff val="-441"/>
              <a:alphaOff val="0"/>
            </a:schemeClr>
          </a:solidFill>
          <a:prstDash val="solid"/>
        </a:ln>
        <a:effectLst>
          <a:outerShdw blurRad="76200" dist="50800" dir="5400000" rotWithShape="0">
            <a:srgbClr val="4E3B30">
              <a:alpha val="6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860" tIns="15240" rIns="22860" bIns="15240" numCol="1" spcCol="1270" anchor="ctr" anchorCtr="0">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sz="1200" b="1" kern="1200" dirty="0" smtClean="0">
              <a:solidFill>
                <a:schemeClr val="tx1"/>
              </a:solidFill>
            </a:rPr>
            <a:t>הגנה מפני גופים גדולים הנעים בחלל: </a:t>
          </a:r>
          <a:endParaRPr lang="he-IL" sz="1200" b="1" kern="1200" dirty="0" smtClean="0">
            <a:solidFill>
              <a:schemeClr val="tx1"/>
            </a:solidFill>
            <a:latin typeface="Arial" pitchFamily="34" charset="0"/>
            <a:cs typeface="Arial" pitchFamily="34" charset="0"/>
          </a:endParaRPr>
        </a:p>
        <a:p>
          <a:pPr marL="0" marR="0" lvl="0" indent="0" algn="ctr" defTabSz="914400" rtl="1" eaLnBrk="1" fontAlgn="auto" latinLnBrk="0" hangingPunct="1">
            <a:lnSpc>
              <a:spcPct val="100000"/>
            </a:lnSpc>
            <a:spcBef>
              <a:spcPct val="0"/>
            </a:spcBef>
            <a:spcAft>
              <a:spcPts val="0"/>
            </a:spcAft>
            <a:buClrTx/>
            <a:buSzTx/>
            <a:buFontTx/>
            <a:buNone/>
            <a:tabLst/>
            <a:defRPr/>
          </a:pPr>
          <a:r>
            <a:rPr lang="he-IL" sz="1200" kern="1200" dirty="0" smtClean="0">
              <a:solidFill>
                <a:schemeClr val="bg2">
                  <a:lumMod val="25000"/>
                </a:schemeClr>
              </a:solidFill>
            </a:rPr>
            <a:t>חליפות החלל יהיו בנויות בין השאר, כמו בגדים חסיני ירי. </a:t>
          </a:r>
          <a:endParaRPr lang="he-IL" sz="1200" kern="1200" dirty="0" smtClean="0">
            <a:solidFill>
              <a:schemeClr val="bg2">
                <a:lumMod val="25000"/>
              </a:schemeClr>
            </a:solidFill>
            <a:latin typeface="Arial" pitchFamily="34" charset="0"/>
            <a:cs typeface="Arial" pitchFamily="34" charset="0"/>
          </a:endParaRPr>
        </a:p>
      </dsp:txBody>
      <dsp:txXfrm>
        <a:off x="3924593" y="3744789"/>
        <a:ext cx="2636572" cy="649018"/>
      </dsp:txXfrm>
    </dsp:sp>
    <dsp:sp modelId="{980F956F-FF5F-4134-91AD-E7D95C7476E5}">
      <dsp:nvSpPr>
        <dsp:cNvPr id="0" name=""/>
        <dsp:cNvSpPr/>
      </dsp:nvSpPr>
      <dsp:spPr>
        <a:xfrm>
          <a:off x="6568562" y="690218"/>
          <a:ext cx="320984" cy="4221663"/>
        </a:xfrm>
        <a:custGeom>
          <a:avLst/>
          <a:gdLst/>
          <a:ahLst/>
          <a:cxnLst/>
          <a:rect l="0" t="0" r="0" b="0"/>
          <a:pathLst>
            <a:path>
              <a:moveTo>
                <a:pt x="320984" y="0"/>
              </a:moveTo>
              <a:lnTo>
                <a:pt x="320984" y="4221663"/>
              </a:lnTo>
              <a:lnTo>
                <a:pt x="0" y="4221663"/>
              </a:lnTo>
            </a:path>
          </a:pathLst>
        </a:custGeom>
        <a:noFill/>
        <a:ln w="254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CEA670C-D517-4DD8-831C-0C70FF3C459C}">
      <dsp:nvSpPr>
        <dsp:cNvPr id="0" name=""/>
        <dsp:cNvSpPr/>
      </dsp:nvSpPr>
      <dsp:spPr>
        <a:xfrm>
          <a:off x="3891605" y="4567181"/>
          <a:ext cx="2676956" cy="689402"/>
        </a:xfrm>
        <a:prstGeom prst="roundRect">
          <a:avLst>
            <a:gd name="adj" fmla="val 10000"/>
          </a:avLst>
        </a:prstGeom>
        <a:solidFill>
          <a:schemeClr val="lt1">
            <a:alpha val="90000"/>
            <a:hueOff val="0"/>
            <a:satOff val="0"/>
            <a:lumOff val="0"/>
            <a:alphaOff val="0"/>
          </a:schemeClr>
        </a:solidFill>
        <a:ln w="10000" cap="flat" cmpd="sng" algn="ctr">
          <a:solidFill>
            <a:schemeClr val="accent5">
              <a:hueOff val="3359277"/>
              <a:satOff val="4740"/>
              <a:lumOff val="-588"/>
              <a:alphaOff val="0"/>
            </a:schemeClr>
          </a:solidFill>
          <a:prstDash val="solid"/>
        </a:ln>
        <a:effectLst>
          <a:outerShdw blurRad="76200" dist="50800" dir="5400000" rotWithShape="0">
            <a:srgbClr val="4E3B30">
              <a:alpha val="6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6670" tIns="17780" rIns="26670" bIns="17780" numCol="1" spcCol="1270" anchor="ctr" anchorCtr="0">
          <a:noAutofit/>
        </a:bodyPr>
        <a:lstStyle/>
        <a:p>
          <a:pPr marR="0" lvl="0" algn="ctr" defTabSz="622300" rtl="1" eaLnBrk="1" fontAlgn="auto" latinLnBrk="0" hangingPunct="1">
            <a:lnSpc>
              <a:spcPct val="90000"/>
            </a:lnSpc>
            <a:spcBef>
              <a:spcPct val="0"/>
            </a:spcBef>
            <a:spcAft>
              <a:spcPct val="35000"/>
            </a:spcAft>
            <a:buClrTx/>
            <a:buSzTx/>
            <a:buFontTx/>
            <a:tabLst/>
            <a:defRPr/>
          </a:pPr>
          <a:r>
            <a:rPr lang="he-IL" sz="1400" b="1" kern="1200" dirty="0" smtClean="0">
              <a:solidFill>
                <a:schemeClr val="tx1"/>
              </a:solidFill>
            </a:rPr>
            <a:t>הגנה מפני לחץ</a:t>
          </a:r>
          <a:endParaRPr lang="he-IL" sz="1400" b="1" kern="1200" dirty="0" smtClean="0">
            <a:solidFill>
              <a:schemeClr val="tx1"/>
            </a:solidFill>
            <a:latin typeface="Arial" pitchFamily="34" charset="0"/>
            <a:cs typeface="Arial" pitchFamily="34" charset="0"/>
          </a:endParaRPr>
        </a:p>
        <a:p>
          <a:pPr marR="0" lvl="0" algn="ctr" defTabSz="622300" rtl="1" eaLnBrk="1" fontAlgn="auto" latinLnBrk="0" hangingPunct="1">
            <a:lnSpc>
              <a:spcPct val="90000"/>
            </a:lnSpc>
            <a:spcBef>
              <a:spcPct val="0"/>
            </a:spcBef>
            <a:spcAft>
              <a:spcPct val="35000"/>
            </a:spcAft>
            <a:buClrTx/>
            <a:buSzTx/>
            <a:buFontTx/>
            <a:tabLst/>
            <a:defRPr/>
          </a:pPr>
          <a:r>
            <a:rPr lang="he-IL" sz="1400" kern="1200" dirty="0" smtClean="0">
              <a:solidFill>
                <a:schemeClr val="bg2">
                  <a:lumMod val="25000"/>
                </a:schemeClr>
              </a:solidFill>
            </a:rPr>
            <a:t>בחליפות החלל יהיה אויר בתוך החליפה.</a:t>
          </a:r>
          <a:endParaRPr lang="he-IL" sz="1400" kern="1200" dirty="0" smtClean="0">
            <a:solidFill>
              <a:schemeClr val="bg2">
                <a:lumMod val="25000"/>
              </a:schemeClr>
            </a:solidFill>
            <a:latin typeface="Arial" pitchFamily="34" charset="0"/>
            <a:cs typeface="Arial" pitchFamily="34" charset="0"/>
          </a:endParaRPr>
        </a:p>
      </dsp:txBody>
      <dsp:txXfrm>
        <a:off x="3911797" y="4587373"/>
        <a:ext cx="2636572" cy="649018"/>
      </dsp:txXfrm>
    </dsp:sp>
    <dsp:sp modelId="{C2F962F9-05E8-4DB9-9646-F1511E9B45D8}">
      <dsp:nvSpPr>
        <dsp:cNvPr id="0" name=""/>
        <dsp:cNvSpPr/>
      </dsp:nvSpPr>
      <dsp:spPr>
        <a:xfrm>
          <a:off x="825936" y="816"/>
          <a:ext cx="3124593" cy="689402"/>
        </a:xfrm>
        <a:prstGeom prst="roundRect">
          <a:avLst>
            <a:gd name="adj" fmla="val 10000"/>
          </a:avLst>
        </a:prstGeom>
        <a:gradFill rotWithShape="0">
          <a:gsLst>
            <a:gs pos="0">
              <a:schemeClr val="accent5">
                <a:hueOff val="6718553"/>
                <a:satOff val="9479"/>
                <a:lumOff val="-1176"/>
                <a:alphaOff val="0"/>
                <a:tint val="75000"/>
                <a:shade val="85000"/>
                <a:satMod val="230000"/>
              </a:schemeClr>
            </a:gs>
            <a:gs pos="25000">
              <a:schemeClr val="accent5">
                <a:hueOff val="6718553"/>
                <a:satOff val="9479"/>
                <a:lumOff val="-1176"/>
                <a:alphaOff val="0"/>
                <a:tint val="90000"/>
                <a:shade val="70000"/>
                <a:satMod val="220000"/>
              </a:schemeClr>
            </a:gs>
            <a:gs pos="50000">
              <a:schemeClr val="accent5">
                <a:hueOff val="6718553"/>
                <a:satOff val="9479"/>
                <a:lumOff val="-1176"/>
                <a:alphaOff val="0"/>
                <a:tint val="90000"/>
                <a:shade val="58000"/>
                <a:satMod val="225000"/>
              </a:schemeClr>
            </a:gs>
            <a:gs pos="65000">
              <a:schemeClr val="accent5">
                <a:hueOff val="6718553"/>
                <a:satOff val="9479"/>
                <a:lumOff val="-1176"/>
                <a:alphaOff val="0"/>
                <a:tint val="90000"/>
                <a:shade val="58000"/>
                <a:satMod val="225000"/>
              </a:schemeClr>
            </a:gs>
            <a:gs pos="80000">
              <a:schemeClr val="accent5">
                <a:hueOff val="6718553"/>
                <a:satOff val="9479"/>
                <a:lumOff val="-1176"/>
                <a:alphaOff val="0"/>
                <a:tint val="90000"/>
                <a:shade val="69000"/>
                <a:satMod val="220000"/>
              </a:schemeClr>
            </a:gs>
            <a:gs pos="100000">
              <a:schemeClr val="accent5">
                <a:hueOff val="6718553"/>
                <a:satOff val="9479"/>
                <a:lumOff val="-1176"/>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17780" rIns="26670" bIns="17780" numCol="1" spcCol="1270" anchor="ctr" anchorCtr="0">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sz="1400" kern="1200" dirty="0" smtClean="0">
              <a:solidFill>
                <a:schemeClr val="bg1"/>
              </a:solidFill>
            </a:rPr>
            <a:t>ע"י הפלטפורמה עצמה.</a:t>
          </a:r>
          <a:endParaRPr lang="he-IL" sz="1400" kern="1200" dirty="0">
            <a:latin typeface="Arial" pitchFamily="34" charset="0"/>
            <a:cs typeface="Arial" pitchFamily="34" charset="0"/>
          </a:endParaRPr>
        </a:p>
      </dsp:txBody>
      <dsp:txXfrm>
        <a:off x="846128" y="21008"/>
        <a:ext cx="3084209" cy="649018"/>
      </dsp:txXfrm>
    </dsp:sp>
    <dsp:sp modelId="{45795EAE-7448-4E4A-B1AE-21E6B63AA70C}">
      <dsp:nvSpPr>
        <dsp:cNvPr id="0" name=""/>
        <dsp:cNvSpPr/>
      </dsp:nvSpPr>
      <dsp:spPr>
        <a:xfrm>
          <a:off x="3325611" y="690218"/>
          <a:ext cx="312459" cy="579336"/>
        </a:xfrm>
        <a:custGeom>
          <a:avLst/>
          <a:gdLst/>
          <a:ahLst/>
          <a:cxnLst/>
          <a:rect l="0" t="0" r="0" b="0"/>
          <a:pathLst>
            <a:path>
              <a:moveTo>
                <a:pt x="312459" y="0"/>
              </a:moveTo>
              <a:lnTo>
                <a:pt x="312459" y="579336"/>
              </a:lnTo>
              <a:lnTo>
                <a:pt x="0" y="579336"/>
              </a:lnTo>
            </a:path>
          </a:pathLst>
        </a:custGeom>
        <a:noFill/>
        <a:ln w="254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734979D-4767-4EDC-B0EB-D6C6F97D9BFD}">
      <dsp:nvSpPr>
        <dsp:cNvPr id="0" name=""/>
        <dsp:cNvSpPr/>
      </dsp:nvSpPr>
      <dsp:spPr>
        <a:xfrm>
          <a:off x="743075" y="862569"/>
          <a:ext cx="2582535" cy="813970"/>
        </a:xfrm>
        <a:prstGeom prst="roundRect">
          <a:avLst>
            <a:gd name="adj" fmla="val 10000"/>
          </a:avLst>
        </a:prstGeom>
        <a:solidFill>
          <a:schemeClr val="lt1">
            <a:alpha val="90000"/>
            <a:hueOff val="0"/>
            <a:satOff val="0"/>
            <a:lumOff val="0"/>
            <a:alphaOff val="0"/>
          </a:schemeClr>
        </a:solidFill>
        <a:ln w="10000" cap="flat" cmpd="sng" algn="ctr">
          <a:solidFill>
            <a:schemeClr val="accent5">
              <a:hueOff val="4199096"/>
              <a:satOff val="5924"/>
              <a:lumOff val="-735"/>
              <a:alphaOff val="0"/>
            </a:schemeClr>
          </a:solidFill>
          <a:prstDash val="solid"/>
        </a:ln>
        <a:effectLst>
          <a:outerShdw blurRad="76200" dist="50800" dir="5400000" rotWithShape="0">
            <a:srgbClr val="4E3B30">
              <a:alpha val="6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6670" tIns="17780" rIns="26670" bIns="17780" numCol="1" spcCol="1270" anchor="ctr" anchorCtr="0">
          <a:noAutofit/>
        </a:bodyPr>
        <a:lstStyle/>
        <a:p>
          <a:pPr lvl="0" algn="ctr" defTabSz="622300" rtl="1">
            <a:lnSpc>
              <a:spcPct val="90000"/>
            </a:lnSpc>
            <a:spcBef>
              <a:spcPct val="0"/>
            </a:spcBef>
            <a:spcAft>
              <a:spcPct val="35000"/>
            </a:spcAft>
          </a:pPr>
          <a:r>
            <a:rPr lang="he-IL" sz="1400" kern="1200" dirty="0" smtClean="0">
              <a:solidFill>
                <a:schemeClr val="bg2">
                  <a:lumMod val="25000"/>
                </a:schemeClr>
              </a:solidFill>
            </a:rPr>
            <a:t>הפלטפורמה תהיה מצופה צבע כסוף  המחזיר את קרני השמש והחום</a:t>
          </a:r>
          <a:endParaRPr lang="he-IL" sz="1400" b="1" kern="1200" dirty="0">
            <a:solidFill>
              <a:schemeClr val="bg2">
                <a:lumMod val="25000"/>
              </a:schemeClr>
            </a:solidFill>
            <a:latin typeface="Arial" pitchFamily="34" charset="0"/>
            <a:cs typeface="Arial" pitchFamily="34" charset="0"/>
          </a:endParaRPr>
        </a:p>
      </dsp:txBody>
      <dsp:txXfrm>
        <a:off x="766915" y="886409"/>
        <a:ext cx="2534855" cy="766290"/>
      </dsp:txXfrm>
    </dsp:sp>
    <dsp:sp modelId="{918DCE4F-BCFA-4553-A536-DF7C694F141F}">
      <dsp:nvSpPr>
        <dsp:cNvPr id="0" name=""/>
        <dsp:cNvSpPr/>
      </dsp:nvSpPr>
      <dsp:spPr>
        <a:xfrm>
          <a:off x="3284534" y="690218"/>
          <a:ext cx="353536" cy="1503373"/>
        </a:xfrm>
        <a:custGeom>
          <a:avLst/>
          <a:gdLst/>
          <a:ahLst/>
          <a:cxnLst/>
          <a:rect l="0" t="0" r="0" b="0"/>
          <a:pathLst>
            <a:path>
              <a:moveTo>
                <a:pt x="353536" y="0"/>
              </a:moveTo>
              <a:lnTo>
                <a:pt x="353536" y="1503373"/>
              </a:lnTo>
              <a:lnTo>
                <a:pt x="0" y="1503373"/>
              </a:lnTo>
            </a:path>
          </a:pathLst>
        </a:custGeom>
        <a:noFill/>
        <a:ln w="254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599D145-AE43-4F5C-A8F7-BD97F663CC60}">
      <dsp:nvSpPr>
        <dsp:cNvPr id="0" name=""/>
        <dsp:cNvSpPr/>
      </dsp:nvSpPr>
      <dsp:spPr>
        <a:xfrm>
          <a:off x="743075" y="1848891"/>
          <a:ext cx="2541458" cy="689402"/>
        </a:xfrm>
        <a:prstGeom prst="roundRect">
          <a:avLst>
            <a:gd name="adj" fmla="val 10000"/>
          </a:avLst>
        </a:prstGeom>
        <a:solidFill>
          <a:schemeClr val="lt1">
            <a:alpha val="90000"/>
            <a:hueOff val="0"/>
            <a:satOff val="0"/>
            <a:lumOff val="0"/>
            <a:alphaOff val="0"/>
          </a:schemeClr>
        </a:solidFill>
        <a:ln w="10000" cap="flat" cmpd="sng" algn="ctr">
          <a:solidFill>
            <a:schemeClr val="accent5">
              <a:hueOff val="5038915"/>
              <a:satOff val="7109"/>
              <a:lumOff val="-882"/>
              <a:alphaOff val="0"/>
            </a:schemeClr>
          </a:solidFill>
          <a:prstDash val="solid"/>
        </a:ln>
        <a:effectLst>
          <a:outerShdw blurRad="76200" dist="50800" dir="5400000" rotWithShape="0">
            <a:srgbClr val="4E3B30">
              <a:alpha val="6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6670" tIns="17780" rIns="26670" bIns="17780" numCol="1" spcCol="1270" anchor="ctr" anchorCtr="0">
          <a:noAutofit/>
        </a:bodyPr>
        <a:lstStyle/>
        <a:p>
          <a:pPr lvl="0" algn="ctr" defTabSz="622300" rtl="1">
            <a:lnSpc>
              <a:spcPct val="90000"/>
            </a:lnSpc>
            <a:spcBef>
              <a:spcPct val="0"/>
            </a:spcBef>
            <a:spcAft>
              <a:spcPct val="35000"/>
            </a:spcAft>
          </a:pPr>
          <a:r>
            <a:rPr lang="he-IL" sz="1400" b="0" kern="1200" dirty="0" smtClean="0">
              <a:solidFill>
                <a:schemeClr val="bg2">
                  <a:lumMod val="25000"/>
                </a:schemeClr>
              </a:solidFill>
              <a:latin typeface="Arial" pitchFamily="34" charset="0"/>
              <a:cs typeface="Arial" pitchFamily="34" charset="0"/>
            </a:rPr>
            <a:t>הפלטפורמה תוקף שדה חשמלי (מטען שלילי וחיובי), שיופעל ע"י מקור אנרגיה</a:t>
          </a:r>
          <a:endParaRPr lang="he-IL" sz="1400" b="0" kern="1200" dirty="0">
            <a:solidFill>
              <a:schemeClr val="bg2">
                <a:lumMod val="25000"/>
              </a:schemeClr>
            </a:solidFill>
            <a:latin typeface="Arial" pitchFamily="34" charset="0"/>
            <a:cs typeface="Arial" pitchFamily="34" charset="0"/>
          </a:endParaRPr>
        </a:p>
      </dsp:txBody>
      <dsp:txXfrm>
        <a:off x="763267" y="1869083"/>
        <a:ext cx="2501074" cy="649018"/>
      </dsp:txXfrm>
    </dsp:sp>
    <dsp:sp modelId="{0E888579-9DCC-44B8-9087-0B950414DA43}">
      <dsp:nvSpPr>
        <dsp:cNvPr id="0" name=""/>
        <dsp:cNvSpPr/>
      </dsp:nvSpPr>
      <dsp:spPr>
        <a:xfrm>
          <a:off x="3284534" y="690218"/>
          <a:ext cx="353536" cy="2365127"/>
        </a:xfrm>
        <a:custGeom>
          <a:avLst/>
          <a:gdLst/>
          <a:ahLst/>
          <a:cxnLst/>
          <a:rect l="0" t="0" r="0" b="0"/>
          <a:pathLst>
            <a:path>
              <a:moveTo>
                <a:pt x="353536" y="0"/>
              </a:moveTo>
              <a:lnTo>
                <a:pt x="353536" y="2365127"/>
              </a:lnTo>
              <a:lnTo>
                <a:pt x="0" y="2365127"/>
              </a:lnTo>
            </a:path>
          </a:pathLst>
        </a:custGeom>
        <a:noFill/>
        <a:ln w="254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4D10085-AB12-4538-97E3-B0AA35F8B350}">
      <dsp:nvSpPr>
        <dsp:cNvPr id="0" name=""/>
        <dsp:cNvSpPr/>
      </dsp:nvSpPr>
      <dsp:spPr>
        <a:xfrm>
          <a:off x="743075" y="2710644"/>
          <a:ext cx="2541458" cy="689402"/>
        </a:xfrm>
        <a:prstGeom prst="roundRect">
          <a:avLst>
            <a:gd name="adj" fmla="val 10000"/>
          </a:avLst>
        </a:prstGeom>
        <a:solidFill>
          <a:schemeClr val="lt1">
            <a:alpha val="90000"/>
            <a:hueOff val="0"/>
            <a:satOff val="0"/>
            <a:lumOff val="0"/>
            <a:alphaOff val="0"/>
          </a:schemeClr>
        </a:solidFill>
        <a:ln w="10000" cap="flat" cmpd="sng" algn="ctr">
          <a:solidFill>
            <a:schemeClr val="accent5">
              <a:hueOff val="5878734"/>
              <a:satOff val="8294"/>
              <a:lumOff val="-1029"/>
              <a:alphaOff val="0"/>
            </a:schemeClr>
          </a:solidFill>
          <a:prstDash val="solid"/>
        </a:ln>
        <a:effectLst>
          <a:outerShdw blurRad="76200" dist="50800" dir="5400000" rotWithShape="0">
            <a:srgbClr val="4E3B30">
              <a:alpha val="6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6670" tIns="17780" rIns="26670" bIns="17780" numCol="1" spcCol="1270" anchor="ctr" anchorCtr="0">
          <a:noAutofit/>
        </a:bodyPr>
        <a:lstStyle/>
        <a:p>
          <a:pPr lvl="0" algn="ctr" defTabSz="622300" rtl="1">
            <a:lnSpc>
              <a:spcPct val="90000"/>
            </a:lnSpc>
            <a:spcBef>
              <a:spcPct val="0"/>
            </a:spcBef>
            <a:spcAft>
              <a:spcPct val="35000"/>
            </a:spcAft>
          </a:pPr>
          <a:r>
            <a:rPr lang="he-IL" sz="1400" kern="1200" dirty="0" smtClean="0">
              <a:solidFill>
                <a:schemeClr val="bg2">
                  <a:lumMod val="25000"/>
                </a:schemeClr>
              </a:solidFill>
            </a:rPr>
            <a:t>לוחות קרמיים(לוחות חלולים שבתוכם כדורי זכוכית).  </a:t>
          </a:r>
          <a:endParaRPr lang="he-IL" sz="1400" b="0" kern="1200" dirty="0">
            <a:solidFill>
              <a:schemeClr val="bg2">
                <a:lumMod val="25000"/>
              </a:schemeClr>
            </a:solidFill>
            <a:latin typeface="Arial" pitchFamily="34" charset="0"/>
            <a:cs typeface="Arial" pitchFamily="34" charset="0"/>
          </a:endParaRPr>
        </a:p>
      </dsp:txBody>
      <dsp:txXfrm>
        <a:off x="763267" y="2730836"/>
        <a:ext cx="2501074" cy="649018"/>
      </dsp:txXfrm>
    </dsp:sp>
    <dsp:sp modelId="{77DFD0A9-4700-4913-8ED4-B46323960B02}">
      <dsp:nvSpPr>
        <dsp:cNvPr id="0" name=""/>
        <dsp:cNvSpPr/>
      </dsp:nvSpPr>
      <dsp:spPr>
        <a:xfrm>
          <a:off x="3284534" y="690218"/>
          <a:ext cx="353536" cy="3203599"/>
        </a:xfrm>
        <a:custGeom>
          <a:avLst/>
          <a:gdLst/>
          <a:ahLst/>
          <a:cxnLst/>
          <a:rect l="0" t="0" r="0" b="0"/>
          <a:pathLst>
            <a:path>
              <a:moveTo>
                <a:pt x="353536" y="0"/>
              </a:moveTo>
              <a:lnTo>
                <a:pt x="353536" y="3203599"/>
              </a:lnTo>
              <a:lnTo>
                <a:pt x="0" y="3203599"/>
              </a:lnTo>
            </a:path>
          </a:pathLst>
        </a:custGeom>
        <a:noFill/>
        <a:ln w="254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160C7BC-81BB-4603-8A35-D35B316F6A1C}">
      <dsp:nvSpPr>
        <dsp:cNvPr id="0" name=""/>
        <dsp:cNvSpPr/>
      </dsp:nvSpPr>
      <dsp:spPr>
        <a:xfrm>
          <a:off x="743075" y="3549116"/>
          <a:ext cx="2541458" cy="689402"/>
        </a:xfrm>
        <a:prstGeom prst="roundRect">
          <a:avLst>
            <a:gd name="adj" fmla="val 10000"/>
          </a:avLst>
        </a:prstGeom>
        <a:solidFill>
          <a:schemeClr val="lt1">
            <a:alpha val="90000"/>
            <a:hueOff val="0"/>
            <a:satOff val="0"/>
            <a:lumOff val="0"/>
            <a:alphaOff val="0"/>
          </a:schemeClr>
        </a:solidFill>
        <a:ln w="10000" cap="flat" cmpd="sng" algn="ctr">
          <a:solidFill>
            <a:schemeClr val="accent5">
              <a:hueOff val="6718553"/>
              <a:satOff val="9479"/>
              <a:lumOff val="-1176"/>
              <a:alphaOff val="0"/>
            </a:schemeClr>
          </a:solidFill>
          <a:prstDash val="solid"/>
        </a:ln>
        <a:effectLst>
          <a:outerShdw blurRad="76200" dist="50800" dir="5400000" rotWithShape="0">
            <a:srgbClr val="4E3B30">
              <a:alpha val="6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6670" tIns="17780" rIns="26670" bIns="17780" numCol="1" spcCol="1270" anchor="ctr" anchorCtr="0">
          <a:noAutofit/>
        </a:bodyPr>
        <a:lstStyle/>
        <a:p>
          <a:pPr lvl="0" algn="ctr" defTabSz="622300" rtl="1">
            <a:lnSpc>
              <a:spcPct val="90000"/>
            </a:lnSpc>
            <a:spcBef>
              <a:spcPct val="0"/>
            </a:spcBef>
            <a:spcAft>
              <a:spcPct val="35000"/>
            </a:spcAft>
          </a:pPr>
          <a:r>
            <a:rPr lang="he-IL" sz="1400" kern="1200" dirty="0" smtClean="0">
              <a:solidFill>
                <a:schemeClr val="bg2">
                  <a:lumMod val="25000"/>
                </a:schemeClr>
              </a:solidFill>
            </a:rPr>
            <a:t>מערכת קירור בתוך הפלטפורמה תהיה באמצעות מים חמימים שניתזים בתוכה.</a:t>
          </a:r>
          <a:endParaRPr lang="he-IL" sz="1400" b="0" kern="1200" dirty="0">
            <a:solidFill>
              <a:schemeClr val="bg2">
                <a:lumMod val="25000"/>
              </a:schemeClr>
            </a:solidFill>
            <a:latin typeface="Arial" pitchFamily="34" charset="0"/>
            <a:cs typeface="Arial" pitchFamily="34" charset="0"/>
          </a:endParaRPr>
        </a:p>
      </dsp:txBody>
      <dsp:txXfrm>
        <a:off x="763267" y="3569308"/>
        <a:ext cx="2501074" cy="649018"/>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atin typeface="Arial" charset="0"/>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rtl="0">
              <a:defRPr sz="1200">
                <a:latin typeface="Arial" charset="0"/>
                <a:cs typeface="Arial" charset="0"/>
              </a:defRPr>
            </a:lvl1pPr>
          </a:lstStyle>
          <a:p>
            <a:pPr>
              <a:defRPr/>
            </a:pPr>
            <a:fld id="{4CFE76E4-9D97-4580-B2AF-69855EFEE20D}" type="datetimeFigureOut">
              <a:rPr lang="en-US"/>
              <a:pPr>
                <a:defRPr/>
              </a:pPr>
              <a:t>1/13/2013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latin typeface="Arial" charset="0"/>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rtl="0">
              <a:defRPr sz="1200"/>
            </a:lvl1pPr>
          </a:lstStyle>
          <a:p>
            <a:pPr>
              <a:defRPr/>
            </a:pPr>
            <a:fld id="{C7FBCE9A-7EB6-4A5C-B28B-01EB6A68A480}" type="slidenum">
              <a:rPr lang="he-IL"/>
              <a:pPr>
                <a:defRPr/>
              </a:pPr>
              <a:t>‹#›</a:t>
            </a:fld>
            <a:endParaRPr lang="en-US"/>
          </a:p>
        </p:txBody>
      </p:sp>
    </p:spTree>
    <p:extLst>
      <p:ext uri="{BB962C8B-B14F-4D97-AF65-F5344CB8AC3E}">
        <p14:creationId xmlns:p14="http://schemas.microsoft.com/office/powerpoint/2010/main" val="6364256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lgn="r" eaLnBrk="1" hangingPunct="1">
              <a:spcBef>
                <a:spcPct val="0"/>
              </a:spcBef>
            </a:pPr>
            <a:endParaRPr lang="he-IL" smtClean="0"/>
          </a:p>
        </p:txBody>
      </p:sp>
      <p:sp>
        <p:nvSpPr>
          <p:cNvPr id="15363" name="Slide Number Placeholder 3"/>
          <p:cNvSpPr>
            <a:spLocks noGrp="1"/>
          </p:cNvSpPr>
          <p:nvPr>
            <p:ph type="sldNum" sz="quarter" idx="5"/>
          </p:nvPr>
        </p:nvSpPr>
        <p:spPr bwMode="auto">
          <a:noFill/>
          <a:ln>
            <a:miter lim="800000"/>
            <a:headEnd/>
            <a:tailEnd/>
          </a:ln>
        </p:spPr>
        <p:txBody>
          <a:bodyPr/>
          <a:lstStyle/>
          <a:p>
            <a:fld id="{73D25C95-3F06-46F7-ADE0-8E2B90AD361F}" type="slidenum">
              <a:rPr lang="he-IL" smtClean="0"/>
              <a:pPr/>
              <a:t>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pPr>
              <a:defRPr/>
            </a:pPr>
            <a:fld id="{C7FBCE9A-7EB6-4A5C-B28B-01EB6A68A480}" type="slidenum">
              <a:rPr lang="he-IL" smtClean="0"/>
              <a:pPr>
                <a:defRPr/>
              </a:pPr>
              <a:t>3</a:t>
            </a:fld>
            <a:endParaRPr lang="en-US"/>
          </a:p>
        </p:txBody>
      </p:sp>
    </p:spTree>
    <p:extLst>
      <p:ext uri="{BB962C8B-B14F-4D97-AF65-F5344CB8AC3E}">
        <p14:creationId xmlns:p14="http://schemas.microsoft.com/office/powerpoint/2010/main" val="4101183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מציין מיקום של תמונת שקופית 1"/>
          <p:cNvSpPr>
            <a:spLocks noGrp="1" noRot="1" noChangeAspect="1"/>
          </p:cNvSpPr>
          <p:nvPr>
            <p:ph type="sldImg"/>
          </p:nvPr>
        </p:nvSpPr>
        <p:spPr bwMode="auto">
          <a:noFill/>
          <a:ln>
            <a:solidFill>
              <a:srgbClr val="000000"/>
            </a:solidFill>
            <a:miter lim="800000"/>
            <a:headEnd/>
            <a:tailEnd/>
          </a:ln>
        </p:spPr>
      </p:sp>
      <p:sp>
        <p:nvSpPr>
          <p:cNvPr id="19458"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endParaRPr lang="he-IL" smtClean="0"/>
          </a:p>
        </p:txBody>
      </p:sp>
      <p:sp>
        <p:nvSpPr>
          <p:cNvPr id="19459" name="מציין מיקום של מספר שקופית 3"/>
          <p:cNvSpPr>
            <a:spLocks noGrp="1"/>
          </p:cNvSpPr>
          <p:nvPr>
            <p:ph type="sldNum" sz="quarter" idx="5"/>
          </p:nvPr>
        </p:nvSpPr>
        <p:spPr bwMode="auto">
          <a:noFill/>
          <a:ln>
            <a:miter lim="800000"/>
            <a:headEnd/>
            <a:tailEnd/>
          </a:ln>
        </p:spPr>
        <p:txBody>
          <a:bodyPr/>
          <a:lstStyle/>
          <a:p>
            <a:fld id="{1E8BF7A7-C8C5-4199-ABCA-3DFC45F31FA3}" type="slidenum">
              <a:rPr lang="he-IL" smtClean="0"/>
              <a:pPr/>
              <a:t>4</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he-IL" smtClean="0"/>
          </a:p>
        </p:txBody>
      </p:sp>
      <p:sp>
        <p:nvSpPr>
          <p:cNvPr id="22531" name="Slide Number Placeholder 3"/>
          <p:cNvSpPr>
            <a:spLocks noGrp="1"/>
          </p:cNvSpPr>
          <p:nvPr>
            <p:ph type="sldNum" sz="quarter" idx="5"/>
          </p:nvPr>
        </p:nvSpPr>
        <p:spPr bwMode="auto">
          <a:noFill/>
          <a:ln>
            <a:miter lim="800000"/>
            <a:headEnd/>
            <a:tailEnd/>
          </a:ln>
        </p:spPr>
        <p:txBody>
          <a:bodyPr/>
          <a:lstStyle/>
          <a:p>
            <a:fld id="{8B17278A-D351-4556-8822-1A109B97B63C}" type="slidenum">
              <a:rPr lang="he-IL" smtClean="0"/>
              <a:pPr/>
              <a:t>6</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lgn="r" rtl="1" eaLnBrk="1" hangingPunct="1">
              <a:spcBef>
                <a:spcPct val="0"/>
              </a:spcBef>
            </a:pPr>
            <a:endParaRPr lang="he-IL" smtClean="0"/>
          </a:p>
        </p:txBody>
      </p:sp>
      <p:sp>
        <p:nvSpPr>
          <p:cNvPr id="27651" name="Slide Number Placeholder 3"/>
          <p:cNvSpPr>
            <a:spLocks noGrp="1"/>
          </p:cNvSpPr>
          <p:nvPr>
            <p:ph type="sldNum" sz="quarter" idx="5"/>
          </p:nvPr>
        </p:nvSpPr>
        <p:spPr bwMode="auto">
          <a:noFill/>
          <a:ln>
            <a:miter lim="800000"/>
            <a:headEnd/>
            <a:tailEnd/>
          </a:ln>
        </p:spPr>
        <p:txBody>
          <a:bodyPr/>
          <a:lstStyle/>
          <a:p>
            <a:fld id="{44470349-6571-443D-BFF1-E37A02E99FBF}" type="slidenum">
              <a:rPr lang="he-IL" smtClean="0"/>
              <a:pPr/>
              <a:t>10</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lgn="r" rtl="1" eaLnBrk="1" hangingPunct="1">
              <a:spcBef>
                <a:spcPct val="0"/>
              </a:spcBef>
            </a:pPr>
            <a:endParaRPr lang="he-IL" dirty="0" smtClean="0"/>
          </a:p>
        </p:txBody>
      </p:sp>
      <p:sp>
        <p:nvSpPr>
          <p:cNvPr id="27651" name="Slide Number Placeholder 3"/>
          <p:cNvSpPr>
            <a:spLocks noGrp="1"/>
          </p:cNvSpPr>
          <p:nvPr>
            <p:ph type="sldNum" sz="quarter" idx="5"/>
          </p:nvPr>
        </p:nvSpPr>
        <p:spPr bwMode="auto">
          <a:noFill/>
          <a:ln>
            <a:miter lim="800000"/>
            <a:headEnd/>
            <a:tailEnd/>
          </a:ln>
        </p:spPr>
        <p:txBody>
          <a:bodyPr/>
          <a:lstStyle/>
          <a:p>
            <a:fld id="{44470349-6571-443D-BFF1-E37A02E99FBF}" type="slidenum">
              <a:rPr lang="he-IL" smtClean="0">
                <a:solidFill>
                  <a:prstClr val="black"/>
                </a:solidFill>
              </a:rPr>
              <a:pPr/>
              <a:t>11</a:t>
            </a:fld>
            <a:endParaRPr lang="en-US" smtClean="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מציין מיקום של תמונת שקופית 1"/>
          <p:cNvSpPr>
            <a:spLocks noGrp="1" noRot="1" noChangeAspect="1" noTextEdit="1"/>
          </p:cNvSpPr>
          <p:nvPr>
            <p:ph type="sldImg"/>
          </p:nvPr>
        </p:nvSpPr>
        <p:spPr bwMode="auto">
          <a:noFill/>
          <a:ln>
            <a:solidFill>
              <a:srgbClr val="000000"/>
            </a:solidFill>
            <a:miter lim="800000"/>
            <a:headEnd/>
            <a:tailEnd/>
          </a:ln>
        </p:spPr>
      </p:sp>
      <p:sp>
        <p:nvSpPr>
          <p:cNvPr id="32770"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endParaRPr lang="he-IL" smtClean="0"/>
          </a:p>
        </p:txBody>
      </p:sp>
      <p:sp>
        <p:nvSpPr>
          <p:cNvPr id="32771" name="מציין מיקום של מספר שקופית 3"/>
          <p:cNvSpPr>
            <a:spLocks noGrp="1"/>
          </p:cNvSpPr>
          <p:nvPr>
            <p:ph type="sldNum" sz="quarter" idx="5"/>
          </p:nvPr>
        </p:nvSpPr>
        <p:spPr bwMode="auto">
          <a:noFill/>
          <a:ln>
            <a:miter lim="800000"/>
            <a:headEnd/>
            <a:tailEnd/>
          </a:ln>
        </p:spPr>
        <p:txBody>
          <a:bodyPr/>
          <a:lstStyle/>
          <a:p>
            <a:fld id="{2F2D5E04-D36E-46D6-88CC-B74E7CD1C5FC}" type="slidenum">
              <a:rPr lang="he-IL" smtClean="0"/>
              <a:pPr/>
              <a:t>13</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מציין מיקום של תמונת שקופית 1"/>
          <p:cNvSpPr>
            <a:spLocks noGrp="1" noRot="1" noChangeAspect="1"/>
          </p:cNvSpPr>
          <p:nvPr>
            <p:ph type="sldImg"/>
          </p:nvPr>
        </p:nvSpPr>
        <p:spPr bwMode="auto">
          <a:noFill/>
          <a:ln>
            <a:solidFill>
              <a:srgbClr val="000000"/>
            </a:solidFill>
            <a:miter lim="800000"/>
            <a:headEnd/>
            <a:tailEnd/>
          </a:ln>
        </p:spPr>
      </p:sp>
      <p:sp>
        <p:nvSpPr>
          <p:cNvPr id="40962"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endParaRPr lang="he-IL" dirty="0" smtClean="0"/>
          </a:p>
        </p:txBody>
      </p:sp>
      <p:sp>
        <p:nvSpPr>
          <p:cNvPr id="40963" name="מציין מיקום של מספר שקופית 3"/>
          <p:cNvSpPr>
            <a:spLocks noGrp="1"/>
          </p:cNvSpPr>
          <p:nvPr>
            <p:ph type="sldNum" sz="quarter" idx="5"/>
          </p:nvPr>
        </p:nvSpPr>
        <p:spPr bwMode="auto">
          <a:noFill/>
          <a:ln>
            <a:miter lim="800000"/>
            <a:headEnd/>
            <a:tailEnd/>
          </a:ln>
        </p:spPr>
        <p:txBody>
          <a:bodyPr/>
          <a:lstStyle/>
          <a:p>
            <a:fld id="{8CBB0B20-5841-42E3-A733-7242EAA53646}" type="slidenum">
              <a:rPr lang="he-IL" smtClean="0"/>
              <a:pPr/>
              <a:t>21</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מספר שקופית 3"/>
          <p:cNvSpPr>
            <a:spLocks noGrp="1"/>
          </p:cNvSpPr>
          <p:nvPr>
            <p:ph type="sldNum" sz="quarter" idx="10"/>
          </p:nvPr>
        </p:nvSpPr>
        <p:spPr/>
        <p:txBody>
          <a:bodyPr/>
          <a:lstStyle/>
          <a:p>
            <a:pPr>
              <a:defRPr/>
            </a:pPr>
            <a:fld id="{C7FBCE9A-7EB6-4A5C-B28B-01EB6A68A480}" type="slidenum">
              <a:rPr lang="he-IL" smtClean="0"/>
              <a:pPr>
                <a:defRPr/>
              </a:pPr>
              <a:t>30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grpSp>
        <p:nvGrpSpPr>
          <p:cNvPr id="4" name="Group 42"/>
          <p:cNvGrpSpPr>
            <a:grpSpLocks/>
          </p:cNvGrpSpPr>
          <p:nvPr/>
        </p:nvGrpSpPr>
        <p:grpSpPr bwMode="auto">
          <a:xfrm>
            <a:off x="-382588" y="0"/>
            <a:ext cx="9932988" cy="6858000"/>
            <a:chOff x="-382404" y="0"/>
            <a:chExt cx="9932332" cy="6858000"/>
          </a:xfrm>
        </p:grpSpPr>
        <p:grpSp>
          <p:nvGrpSpPr>
            <p:cNvPr id="5" name="Group 44"/>
            <p:cNvGrpSpPr>
              <a:grpSpLocks/>
            </p:cNvGrpSpPr>
            <p:nvPr/>
          </p:nvGrpSpPr>
          <p:grpSpPr bwMode="auto">
            <a:xfrm>
              <a:off x="159" y="0"/>
              <a:ext cx="9143396" cy="6858000"/>
              <a:chOff x="159" y="0"/>
              <a:chExt cx="9143396" cy="6858000"/>
            </a:xfrm>
          </p:grpSpPr>
          <p:grpSp>
            <p:nvGrpSpPr>
              <p:cNvPr id="28" name="Group 4"/>
              <p:cNvGrpSpPr>
                <a:grpSpLocks/>
              </p:cNvGrpSpPr>
              <p:nvPr/>
            </p:nvGrpSpPr>
            <p:grpSpPr bwMode="auto">
              <a:xfrm>
                <a:off x="159" y="0"/>
                <a:ext cx="2514434" cy="6858000"/>
                <a:chOff x="159" y="0"/>
                <a:chExt cx="2514434" cy="6858000"/>
              </a:xfrm>
            </p:grpSpPr>
            <p:sp>
              <p:nvSpPr>
                <p:cNvPr id="40" name="Rectangle 114"/>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p>
              </p:txBody>
            </p:sp>
            <p:sp>
              <p:nvSpPr>
                <p:cNvPr id="41"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p>
              </p:txBody>
            </p:sp>
            <p:sp>
              <p:nvSpPr>
                <p:cNvPr id="42"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p>
              </p:txBody>
            </p:sp>
          </p:grpSp>
          <p:grpSp>
            <p:nvGrpSpPr>
              <p:cNvPr id="29" name="Group 5"/>
              <p:cNvGrpSpPr>
                <a:grpSpLocks/>
              </p:cNvGrpSpPr>
              <p:nvPr/>
            </p:nvGrpSpPr>
            <p:grpSpPr bwMode="auto">
              <a:xfrm>
                <a:off x="422406" y="0"/>
                <a:ext cx="2514434" cy="6858000"/>
                <a:chOff x="-504" y="0"/>
                <a:chExt cx="2514434" cy="6858000"/>
              </a:xfrm>
            </p:grpSpPr>
            <p:sp>
              <p:nvSpPr>
                <p:cNvPr id="37" name="Rectangle 84"/>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p>
              </p:txBody>
            </p:sp>
            <p:sp>
              <p:nvSpPr>
                <p:cNvPr id="38" name="Rectangle 85"/>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p>
              </p:txBody>
            </p:sp>
            <p:sp>
              <p:nvSpPr>
                <p:cNvPr id="39" name="Rectangle 113"/>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p>
              </p:txBody>
            </p:sp>
          </p:grpSp>
          <p:grpSp>
            <p:nvGrpSpPr>
              <p:cNvPr id="30" name="Group 9"/>
              <p:cNvGrpSpPr>
                <a:grpSpLocks/>
              </p:cNvGrpSpPr>
              <p:nvPr/>
            </p:nvGrpSpPr>
            <p:grpSpPr bwMode="auto">
              <a:xfrm rot="10800000">
                <a:off x="6629121" y="0"/>
                <a:ext cx="2514434" cy="6858000"/>
                <a:chOff x="445" y="0"/>
                <a:chExt cx="2514434" cy="6858000"/>
              </a:xfrm>
            </p:grpSpPr>
            <p:sp>
              <p:nvSpPr>
                <p:cNvPr id="34" name="Rectangle 77"/>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p>
              </p:txBody>
            </p:sp>
            <p:sp>
              <p:nvSpPr>
                <p:cNvPr id="35" name="Rectangle 78"/>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p>
              </p:txBody>
            </p:sp>
            <p:sp>
              <p:nvSpPr>
                <p:cNvPr id="36" name="Rectangle 80"/>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p>
              </p:txBody>
            </p:sp>
          </p:grpSp>
          <p:sp>
            <p:nvSpPr>
              <p:cNvPr id="31" name="Rectangle 74"/>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p>
            </p:txBody>
          </p:sp>
          <p:sp>
            <p:nvSpPr>
              <p:cNvPr id="32" name="Rectangle 75"/>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p>
            </p:txBody>
          </p:sp>
          <p:sp>
            <p:nvSpPr>
              <p:cNvPr id="33" name="Rectangle 76"/>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p>
            </p:txBody>
          </p:sp>
        </p:grpSp>
        <p:sp>
          <p:nvSpPr>
            <p:cNvPr id="6" name="Freeform 44"/>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rtl="0">
                <a:defRPr/>
              </a:pPr>
              <a:endParaRPr lang="en-US"/>
            </a:p>
          </p:txBody>
        </p:sp>
        <p:sp>
          <p:nvSpPr>
            <p:cNvPr id="7" name="Freeform 47"/>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rtl="0">
                <a:defRPr/>
              </a:pPr>
              <a:endParaRPr lang="en-US"/>
            </a:p>
          </p:txBody>
        </p:sp>
        <p:sp>
          <p:nvSpPr>
            <p:cNvPr id="8" name="Freeform 48"/>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rtl="0">
                <a:defRPr/>
              </a:pPr>
              <a:endParaRPr lang="en-US"/>
            </a:p>
          </p:txBody>
        </p:sp>
        <p:sp>
          <p:nvSpPr>
            <p:cNvPr id="9" name="Freeform 50"/>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rtl="0">
                <a:defRPr/>
              </a:pPr>
              <a:endParaRPr lang="en-US"/>
            </a:p>
          </p:txBody>
        </p:sp>
        <p:sp>
          <p:nvSpPr>
            <p:cNvPr id="10" name="Freeform 51"/>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rtl="0">
                <a:defRPr/>
              </a:pPr>
              <a:endParaRPr lang="en-US"/>
            </a:p>
          </p:txBody>
        </p:sp>
        <p:sp>
          <p:nvSpPr>
            <p:cNvPr id="11" name="Hexagon 52"/>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p>
          </p:txBody>
        </p:sp>
        <p:sp>
          <p:nvSpPr>
            <p:cNvPr id="12" name="Hexagon 53"/>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p>
          </p:txBody>
        </p:sp>
        <p:sp>
          <p:nvSpPr>
            <p:cNvPr id="13" name="Hexagon 54"/>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p>
          </p:txBody>
        </p:sp>
        <p:sp>
          <p:nvSpPr>
            <p:cNvPr id="14" name="Hexagon 55"/>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p>
          </p:txBody>
        </p:sp>
        <p:sp>
          <p:nvSpPr>
            <p:cNvPr id="15" name="Hexagon 56"/>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p>
          </p:txBody>
        </p:sp>
        <p:sp>
          <p:nvSpPr>
            <p:cNvPr id="16" name="Freeform 57"/>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p>
          </p:txBody>
        </p:sp>
        <p:sp>
          <p:nvSpPr>
            <p:cNvPr id="17" name="Hexagon 58"/>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p>
          </p:txBody>
        </p:sp>
        <p:sp>
          <p:nvSpPr>
            <p:cNvPr id="18" name="Hexagon 59"/>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p>
          </p:txBody>
        </p:sp>
        <p:sp>
          <p:nvSpPr>
            <p:cNvPr id="19" name="Hexagon 60"/>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p>
          </p:txBody>
        </p:sp>
        <p:sp>
          <p:nvSpPr>
            <p:cNvPr id="20" name="Hexagon 61"/>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p>
          </p:txBody>
        </p:sp>
        <p:sp>
          <p:nvSpPr>
            <p:cNvPr id="21" name="Hexagon 62"/>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p>
          </p:txBody>
        </p:sp>
        <p:sp>
          <p:nvSpPr>
            <p:cNvPr id="22" name="Hexagon 63"/>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p>
          </p:txBody>
        </p:sp>
        <p:sp>
          <p:nvSpPr>
            <p:cNvPr id="23" name="Hexagon 64"/>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p>
          </p:txBody>
        </p:sp>
        <p:sp>
          <p:nvSpPr>
            <p:cNvPr id="24" name="Hexagon 65"/>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p>
          </p:txBody>
        </p:sp>
        <p:sp>
          <p:nvSpPr>
            <p:cNvPr id="25" name="Hexagon 66"/>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p>
          </p:txBody>
        </p:sp>
        <p:sp>
          <p:nvSpPr>
            <p:cNvPr id="26" name="Freeform 67"/>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p>
          </p:txBody>
        </p:sp>
        <p:sp>
          <p:nvSpPr>
            <p:cNvPr id="27" name="Freeform 68"/>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p>
          </p:txBody>
        </p:sp>
      </p:grpSp>
      <p:sp>
        <p:nvSpPr>
          <p:cNvPr id="43" name="Rectangle 45"/>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p>
        </p:txBody>
      </p:sp>
      <p:sp>
        <p:nvSpPr>
          <p:cNvPr id="44" name="Rectangle 46"/>
          <p:cNvSpPr/>
          <p:nvPr/>
        </p:nvSpPr>
        <p:spPr>
          <a:xfrm>
            <a:off x="4649788" y="-22225"/>
            <a:ext cx="3505200" cy="23129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p>
        </p:txBody>
      </p:sp>
      <p:sp>
        <p:nvSpPr>
          <p:cNvPr id="45" name="Rectangle 49"/>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p>
        </p:txBody>
      </p:sp>
      <p:sp>
        <p:nvSpPr>
          <p:cNvPr id="46" name="Rectangle 88"/>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he-IL" smtClean="0"/>
              <a:t>לחץ כדי לערוך סגנון כותרת של תבנית בסיס</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en-US" dirty="0"/>
          </a:p>
        </p:txBody>
      </p:sp>
      <p:sp>
        <p:nvSpPr>
          <p:cNvPr id="47" name="Date Placeholder 3"/>
          <p:cNvSpPr>
            <a:spLocks noGrp="1"/>
          </p:cNvSpPr>
          <p:nvPr>
            <p:ph type="dt" sz="half" idx="10"/>
          </p:nvPr>
        </p:nvSpPr>
        <p:spPr>
          <a:xfrm>
            <a:off x="4738688" y="1516063"/>
            <a:ext cx="2133600" cy="752475"/>
          </a:xfrm>
        </p:spPr>
        <p:txBody>
          <a:bodyPr anchor="b"/>
          <a:lstStyle>
            <a:lvl1pPr algn="l">
              <a:defRPr sz="2400"/>
            </a:lvl1pPr>
          </a:lstStyle>
          <a:p>
            <a:pPr>
              <a:defRPr/>
            </a:pPr>
            <a:fld id="{9FCD38D5-6728-4FA2-80A4-8030D1A37E2A}" type="datetimeFigureOut">
              <a:rPr lang="en-US"/>
              <a:pPr>
                <a:defRPr/>
              </a:pPr>
              <a:t>1/13/2013</a:t>
            </a:fld>
            <a:endParaRPr lang="en-US"/>
          </a:p>
        </p:txBody>
      </p:sp>
      <p:sp>
        <p:nvSpPr>
          <p:cNvPr id="48" name="Footer Placeholder 4"/>
          <p:cNvSpPr>
            <a:spLocks noGrp="1"/>
          </p:cNvSpPr>
          <p:nvPr>
            <p:ph type="ftr" sz="quarter" idx="11"/>
          </p:nvPr>
        </p:nvSpPr>
        <p:spPr>
          <a:xfrm>
            <a:off x="5303838" y="5719763"/>
            <a:ext cx="2830512" cy="365125"/>
          </a:xfrm>
        </p:spPr>
        <p:txBody>
          <a:bodyPr>
            <a:normAutofit/>
          </a:bodyPr>
          <a:lstStyle>
            <a:lvl1pPr>
              <a:defRPr>
                <a:solidFill>
                  <a:schemeClr val="accent1"/>
                </a:solidFill>
              </a:defRPr>
            </a:lvl1pPr>
          </a:lstStyle>
          <a:p>
            <a:pPr>
              <a:defRPr/>
            </a:pPr>
            <a:endParaRPr lang="en-US"/>
          </a:p>
        </p:txBody>
      </p:sp>
      <p:sp>
        <p:nvSpPr>
          <p:cNvPr id="49" name="Slide Number Placeholder 5"/>
          <p:cNvSpPr>
            <a:spLocks noGrp="1"/>
          </p:cNvSpPr>
          <p:nvPr>
            <p:ph type="sldNum" sz="quarter" idx="12"/>
          </p:nvPr>
        </p:nvSpPr>
        <p:spPr>
          <a:xfrm>
            <a:off x="4649788" y="5719763"/>
            <a:ext cx="642937" cy="365125"/>
          </a:xfrm>
        </p:spPr>
        <p:txBody>
          <a:bodyPr/>
          <a:lstStyle>
            <a:lvl1pPr>
              <a:defRPr>
                <a:solidFill>
                  <a:schemeClr val="accent1"/>
                </a:solidFill>
              </a:defRPr>
            </a:lvl1pPr>
          </a:lstStyle>
          <a:p>
            <a:pPr>
              <a:defRPr/>
            </a:pPr>
            <a:fld id="{599AE476-1255-48BA-BE91-7C527F11C170}" type="slidenum">
              <a:rPr lang="he-IL"/>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a:p>
        </p:txBody>
      </p:sp>
      <p:sp>
        <p:nvSpPr>
          <p:cNvPr id="3" name="Vertical Text Placeholder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Date Placeholder 3"/>
          <p:cNvSpPr>
            <a:spLocks noGrp="1"/>
          </p:cNvSpPr>
          <p:nvPr>
            <p:ph type="dt" sz="half" idx="10"/>
          </p:nvPr>
        </p:nvSpPr>
        <p:spPr/>
        <p:txBody>
          <a:bodyPr/>
          <a:lstStyle>
            <a:lvl1pPr>
              <a:defRPr/>
            </a:lvl1pPr>
          </a:lstStyle>
          <a:p>
            <a:pPr>
              <a:defRPr/>
            </a:pPr>
            <a:fld id="{E59D2DC9-4EC6-438A-B7FB-793795225C77}" type="datetimeFigureOut">
              <a:rPr lang="en-US"/>
              <a:pPr>
                <a:defRPr/>
              </a:pPr>
              <a:t>1/13/2013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6DE28BE-6F21-43FF-BC58-2FBDB22DEB6A}" type="slidenum">
              <a:rPr lang="he-IL"/>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he-IL" smtClean="0"/>
              <a:t>לחץ כדי לערוך סגנון כותרת של תבנית בסיס</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Date Placeholder 3"/>
          <p:cNvSpPr>
            <a:spLocks noGrp="1"/>
          </p:cNvSpPr>
          <p:nvPr>
            <p:ph type="dt" sz="half" idx="10"/>
          </p:nvPr>
        </p:nvSpPr>
        <p:spPr/>
        <p:txBody>
          <a:bodyPr/>
          <a:lstStyle>
            <a:lvl1pPr>
              <a:defRPr/>
            </a:lvl1pPr>
          </a:lstStyle>
          <a:p>
            <a:pPr>
              <a:defRPr/>
            </a:pPr>
            <a:fld id="{9FB1620E-9685-49B0-AA0D-33728BD46A26}" type="datetimeFigureOut">
              <a:rPr lang="en-US"/>
              <a:pPr>
                <a:defRPr/>
              </a:pPr>
              <a:t>1/13/2013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3749492-7FFE-4B37-8B3D-F167C77D7740}" type="slidenum">
              <a:rPr lang="he-IL"/>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a:p>
        </p:txBody>
      </p:sp>
      <p:sp>
        <p:nvSpPr>
          <p:cNvPr id="3" name="Content Placeholder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lvl1pPr>
              <a:defRPr/>
            </a:lvl1pPr>
          </a:lstStyle>
          <a:p>
            <a:pPr>
              <a:defRPr/>
            </a:pPr>
            <a:fld id="{9E9B2F7C-4309-4A1B-ACB3-B646FB22166C}" type="datetimeFigureOut">
              <a:rPr lang="en-US"/>
              <a:pPr>
                <a:defRPr/>
              </a:pPr>
              <a:t>1/13/2013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8848D81-B0A5-45B2-9BF3-1F11558FB5F0}" type="slidenum">
              <a:rPr lang="he-IL"/>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lstStyle>
            <a:lvl1pPr algn="l">
              <a:defRPr sz="4000" b="0" cap="none" baseline="0"/>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1258645" y="4267200"/>
            <a:ext cx="6637467" cy="1520413"/>
          </a:xfrm>
        </p:spPr>
        <p:txBody>
          <a:bodyPr/>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lvl1pPr>
              <a:defRPr/>
            </a:lvl1pPr>
          </a:lstStyle>
          <a:p>
            <a:pPr>
              <a:defRPr/>
            </a:pPr>
            <a:fld id="{FBA1222C-DD90-407D-9EB4-A6BD9529AA28}" type="datetimeFigureOut">
              <a:rPr lang="en-US"/>
              <a:pPr>
                <a:defRPr/>
              </a:pPr>
              <a:t>1/13/2013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A0201DA-53EA-4CB4-A159-79CB7F4C4BA9}" type="slidenum">
              <a:rPr lang="he-IL"/>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5" name="Date Placeholder 3"/>
          <p:cNvSpPr>
            <a:spLocks noGrp="1"/>
          </p:cNvSpPr>
          <p:nvPr>
            <p:ph type="dt" sz="half" idx="15"/>
          </p:nvPr>
        </p:nvSpPr>
        <p:spPr/>
        <p:txBody>
          <a:bodyPr/>
          <a:lstStyle>
            <a:lvl1pPr>
              <a:defRPr/>
            </a:lvl1pPr>
          </a:lstStyle>
          <a:p>
            <a:pPr>
              <a:defRPr/>
            </a:pPr>
            <a:fld id="{DA5904BE-FEDF-49FD-92B4-895507EBD854}" type="datetimeFigureOut">
              <a:rPr lang="en-US"/>
              <a:pPr>
                <a:defRPr/>
              </a:pPr>
              <a:t>1/13/2013</a:t>
            </a:fld>
            <a:endParaRPr lang="en-US"/>
          </a:p>
        </p:txBody>
      </p:sp>
      <p:sp>
        <p:nvSpPr>
          <p:cNvPr id="6" name="Footer Placeholder 4"/>
          <p:cNvSpPr>
            <a:spLocks noGrp="1"/>
          </p:cNvSpPr>
          <p:nvPr>
            <p:ph type="ftr" sz="quarter" idx="16"/>
          </p:nvPr>
        </p:nvSpPr>
        <p:spPr/>
        <p:txBody>
          <a:bodyPr/>
          <a:lstStyle>
            <a:lvl1pPr>
              <a:defRPr/>
            </a:lvl1pPr>
          </a:lstStyle>
          <a:p>
            <a:pPr>
              <a:defRPr/>
            </a:pPr>
            <a:endParaRPr lang="en-US"/>
          </a:p>
        </p:txBody>
      </p:sp>
      <p:sp>
        <p:nvSpPr>
          <p:cNvPr id="7" name="Slide Number Placeholder 5"/>
          <p:cNvSpPr>
            <a:spLocks noGrp="1"/>
          </p:cNvSpPr>
          <p:nvPr>
            <p:ph type="sldNum" sz="quarter" idx="17"/>
          </p:nvPr>
        </p:nvSpPr>
        <p:spPr/>
        <p:txBody>
          <a:bodyPr/>
          <a:lstStyle>
            <a:lvl1pPr>
              <a:defRPr/>
            </a:lvl1pPr>
          </a:lstStyle>
          <a:p>
            <a:pPr>
              <a:defRPr/>
            </a:pPr>
            <a:fld id="{715EF601-17B8-474C-A5B2-784075D73E37}" type="slidenum">
              <a:rPr lang="he-IL"/>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e-IL" smtClean="0"/>
              <a:t>לחץ כדי לערוך סגנון כותרת של תבנית בסיס</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7" name="Date Placeholder 3"/>
          <p:cNvSpPr>
            <a:spLocks noGrp="1"/>
          </p:cNvSpPr>
          <p:nvPr>
            <p:ph type="dt" sz="half" idx="10"/>
          </p:nvPr>
        </p:nvSpPr>
        <p:spPr/>
        <p:txBody>
          <a:bodyPr/>
          <a:lstStyle>
            <a:lvl1pPr>
              <a:defRPr/>
            </a:lvl1pPr>
          </a:lstStyle>
          <a:p>
            <a:pPr>
              <a:defRPr/>
            </a:pPr>
            <a:fld id="{265DC922-4178-40E8-BD57-A70DD1EC7D09}" type="datetimeFigureOut">
              <a:rPr lang="en-US"/>
              <a:pPr>
                <a:defRPr/>
              </a:pPr>
              <a:t>1/13/2013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42C0F76-E01D-45C8-BFD8-39BB7271E2C9}" type="slidenum">
              <a:rPr lang="he-IL"/>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a:p>
        </p:txBody>
      </p:sp>
      <p:sp>
        <p:nvSpPr>
          <p:cNvPr id="3" name="Date Placeholder 3"/>
          <p:cNvSpPr>
            <a:spLocks noGrp="1"/>
          </p:cNvSpPr>
          <p:nvPr>
            <p:ph type="dt" sz="half" idx="10"/>
          </p:nvPr>
        </p:nvSpPr>
        <p:spPr/>
        <p:txBody>
          <a:bodyPr/>
          <a:lstStyle>
            <a:lvl1pPr>
              <a:defRPr/>
            </a:lvl1pPr>
          </a:lstStyle>
          <a:p>
            <a:pPr>
              <a:defRPr/>
            </a:pPr>
            <a:fld id="{BA96F812-6AD5-466C-AF05-226C40A45DF9}" type="datetimeFigureOut">
              <a:rPr lang="en-US"/>
              <a:pPr>
                <a:defRPr/>
              </a:pPr>
              <a:t>1/13/2013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87A8BD1-E7B1-4082-87D4-9651196FCDA9}" type="slidenum">
              <a:rPr lang="he-IL"/>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72E047D-61EF-4898-9142-44F78128C722}" type="datetimeFigureOut">
              <a:rPr lang="en-US"/>
              <a:pPr>
                <a:defRPr/>
              </a:pPr>
              <a:t>1/13/2013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FF7C17E-7FFF-4E21-BDBB-31513BC1ABA7}" type="slidenum">
              <a:rPr lang="he-IL"/>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תוכן עם כיתוב">
    <p:spTree>
      <p:nvGrpSpPr>
        <p:cNvPr id="1" name=""/>
        <p:cNvGrpSpPr/>
        <p:nvPr/>
      </p:nvGrpSpPr>
      <p:grpSpPr>
        <a:xfrm>
          <a:off x="0" y="0"/>
          <a:ext cx="0" cy="0"/>
          <a:chOff x="0" y="0"/>
          <a:chExt cx="0" cy="0"/>
        </a:xfrm>
      </p:grpSpPr>
      <p:grpSp>
        <p:nvGrpSpPr>
          <p:cNvPr id="5" name="Group 43"/>
          <p:cNvGrpSpPr>
            <a:grpSpLocks/>
          </p:cNvGrpSpPr>
          <p:nvPr/>
        </p:nvGrpSpPr>
        <p:grpSpPr bwMode="auto">
          <a:xfrm>
            <a:off x="-382588" y="0"/>
            <a:ext cx="9932988" cy="6858000"/>
            <a:chOff x="-382404" y="0"/>
            <a:chExt cx="9932332" cy="6858000"/>
          </a:xfrm>
        </p:grpSpPr>
        <p:grpSp>
          <p:nvGrpSpPr>
            <p:cNvPr id="6" name="Group 44"/>
            <p:cNvGrpSpPr>
              <a:grpSpLocks/>
            </p:cNvGrpSpPr>
            <p:nvPr/>
          </p:nvGrpSpPr>
          <p:grpSpPr bwMode="auto">
            <a:xfrm>
              <a:off x="159" y="0"/>
              <a:ext cx="9143396" cy="6858000"/>
              <a:chOff x="159" y="0"/>
              <a:chExt cx="9143396" cy="6858000"/>
            </a:xfrm>
          </p:grpSpPr>
          <p:grpSp>
            <p:nvGrpSpPr>
              <p:cNvPr id="29" name="Group 4"/>
              <p:cNvGrpSpPr>
                <a:grpSpLocks/>
              </p:cNvGrpSpPr>
              <p:nvPr/>
            </p:nvGrpSpPr>
            <p:grpSpPr bwMode="auto">
              <a:xfrm>
                <a:off x="159" y="0"/>
                <a:ext cx="2514434" cy="6858000"/>
                <a:chOff x="159" y="0"/>
                <a:chExt cx="2514434" cy="6858000"/>
              </a:xfrm>
            </p:grpSpPr>
            <p:sp>
              <p:nvSpPr>
                <p:cNvPr id="41" name="Rectangle 83"/>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p>
              </p:txBody>
            </p:sp>
            <p:sp>
              <p:nvSpPr>
                <p:cNvPr id="42"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p>
              </p:txBody>
            </p:sp>
            <p:sp>
              <p:nvSpPr>
                <p:cNvPr id="43"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p>
              </p:txBody>
            </p:sp>
          </p:grpSp>
          <p:grpSp>
            <p:nvGrpSpPr>
              <p:cNvPr id="30" name="Group 5"/>
              <p:cNvGrpSpPr>
                <a:grpSpLocks/>
              </p:cNvGrpSpPr>
              <p:nvPr/>
            </p:nvGrpSpPr>
            <p:grpSpPr bwMode="auto">
              <a:xfrm>
                <a:off x="422406" y="0"/>
                <a:ext cx="2514434" cy="6858000"/>
                <a:chOff x="-504" y="0"/>
                <a:chExt cx="2514434" cy="6858000"/>
              </a:xfrm>
            </p:grpSpPr>
            <p:sp>
              <p:nvSpPr>
                <p:cNvPr id="38" name="Rectangle 80"/>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p>
              </p:txBody>
            </p:sp>
            <p:sp>
              <p:nvSpPr>
                <p:cNvPr id="39" name="Rectangle 81"/>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p>
              </p:txBody>
            </p:sp>
            <p:sp>
              <p:nvSpPr>
                <p:cNvPr id="40" name="Rectangle 82"/>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p>
              </p:txBody>
            </p:sp>
          </p:grpSp>
          <p:grpSp>
            <p:nvGrpSpPr>
              <p:cNvPr id="31" name="Group 9"/>
              <p:cNvGrpSpPr>
                <a:grpSpLocks/>
              </p:cNvGrpSpPr>
              <p:nvPr/>
            </p:nvGrpSpPr>
            <p:grpSpPr bwMode="auto">
              <a:xfrm rot="10800000">
                <a:off x="6629121" y="0"/>
                <a:ext cx="2514434" cy="6858000"/>
                <a:chOff x="445" y="0"/>
                <a:chExt cx="2514434" cy="6858000"/>
              </a:xfrm>
            </p:grpSpPr>
            <p:sp>
              <p:nvSpPr>
                <p:cNvPr id="35" name="Rectangle 77"/>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p>
              </p:txBody>
            </p:sp>
            <p:sp>
              <p:nvSpPr>
                <p:cNvPr id="36" name="Rectangle 78"/>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p>
              </p:txBody>
            </p:sp>
            <p:sp>
              <p:nvSpPr>
                <p:cNvPr id="37" name="Rectangle 79"/>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p>
              </p:txBody>
            </p:sp>
          </p:grpSp>
          <p:sp>
            <p:nvSpPr>
              <p:cNvPr id="32" name="Rectangle 74"/>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p>
            </p:txBody>
          </p:sp>
          <p:sp>
            <p:nvSpPr>
              <p:cNvPr id="33" name="Rectangle 75"/>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p>
            </p:txBody>
          </p:sp>
          <p:sp>
            <p:nvSpPr>
              <p:cNvPr id="34" name="Rectangle 76"/>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p>
            </p:txBody>
          </p:sp>
        </p:grpSp>
        <p:sp>
          <p:nvSpPr>
            <p:cNvPr id="7" name="Freeform 46"/>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rtl="0">
                <a:defRPr/>
              </a:pPr>
              <a:endParaRPr lang="en-US"/>
            </a:p>
          </p:txBody>
        </p:sp>
        <p:sp>
          <p:nvSpPr>
            <p:cNvPr id="8" name="Freeform 47"/>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rtl="0">
                <a:defRPr/>
              </a:pPr>
              <a:endParaRPr lang="en-US"/>
            </a:p>
          </p:txBody>
        </p:sp>
        <p:sp>
          <p:nvSpPr>
            <p:cNvPr id="9" name="Freeform 48"/>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rtl="0">
                <a:defRPr/>
              </a:pPr>
              <a:endParaRPr lang="en-US"/>
            </a:p>
          </p:txBody>
        </p:sp>
        <p:sp>
          <p:nvSpPr>
            <p:cNvPr id="10" name="Freeform 49"/>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rtl="0">
                <a:defRPr/>
              </a:pPr>
              <a:endParaRPr lang="en-US"/>
            </a:p>
          </p:txBody>
        </p:sp>
        <p:sp>
          <p:nvSpPr>
            <p:cNvPr id="11" name="Freeform 50"/>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rtl="0">
                <a:defRPr/>
              </a:pPr>
              <a:endParaRPr lang="en-US"/>
            </a:p>
          </p:txBody>
        </p:sp>
        <p:sp>
          <p:nvSpPr>
            <p:cNvPr id="12" name="Hexagon 51"/>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p>
          </p:txBody>
        </p:sp>
        <p:sp>
          <p:nvSpPr>
            <p:cNvPr id="13" name="Hexagon 52"/>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p>
          </p:txBody>
        </p:sp>
        <p:sp>
          <p:nvSpPr>
            <p:cNvPr id="14" name="Hexagon 53"/>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p>
          </p:txBody>
        </p:sp>
        <p:sp>
          <p:nvSpPr>
            <p:cNvPr id="15" name="Hexagon 54"/>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p>
          </p:txBody>
        </p:sp>
        <p:sp>
          <p:nvSpPr>
            <p:cNvPr id="16" name="Hexagon 55"/>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p>
          </p:txBody>
        </p:sp>
        <p:sp>
          <p:nvSpPr>
            <p:cNvPr id="17" name="Freeform 58"/>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p>
          </p:txBody>
        </p:sp>
        <p:sp>
          <p:nvSpPr>
            <p:cNvPr id="18" name="Hexagon 59"/>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p>
          </p:txBody>
        </p:sp>
        <p:sp>
          <p:nvSpPr>
            <p:cNvPr id="19" name="Hexagon 61"/>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p>
          </p:txBody>
        </p:sp>
        <p:sp>
          <p:nvSpPr>
            <p:cNvPr id="20" name="Hexagon 62"/>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p>
          </p:txBody>
        </p:sp>
        <p:sp>
          <p:nvSpPr>
            <p:cNvPr id="21" name="Hexagon 63"/>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p>
          </p:txBody>
        </p:sp>
        <p:sp>
          <p:nvSpPr>
            <p:cNvPr id="22" name="Hexagon 64"/>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p>
          </p:txBody>
        </p:sp>
        <p:sp>
          <p:nvSpPr>
            <p:cNvPr id="23" name="Hexagon 65"/>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p>
          </p:txBody>
        </p:sp>
        <p:sp>
          <p:nvSpPr>
            <p:cNvPr id="24" name="Hexagon 66"/>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p>
          </p:txBody>
        </p:sp>
        <p:sp>
          <p:nvSpPr>
            <p:cNvPr id="25" name="Hexagon 67"/>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p>
          </p:txBody>
        </p:sp>
        <p:sp>
          <p:nvSpPr>
            <p:cNvPr id="26" name="Hexagon 68"/>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p>
          </p:txBody>
        </p:sp>
        <p:sp>
          <p:nvSpPr>
            <p:cNvPr id="27" name="Freeform 69"/>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p>
          </p:txBody>
        </p:sp>
        <p:sp>
          <p:nvSpPr>
            <p:cNvPr id="28" name="Freeform 70"/>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p>
          </p:txBody>
        </p:sp>
      </p:grpSp>
      <p:sp>
        <p:nvSpPr>
          <p:cNvPr id="44" name="Rectangle 45"/>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p>
        </p:txBody>
      </p:sp>
      <p:sp>
        <p:nvSpPr>
          <p:cNvPr id="45" name="Rectangle 56"/>
          <p:cNvSpPr/>
          <p:nvPr/>
        </p:nvSpPr>
        <p:spPr>
          <a:xfrm>
            <a:off x="4649788" y="-22225"/>
            <a:ext cx="35052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p>
        </p:txBody>
      </p:sp>
      <p:sp>
        <p:nvSpPr>
          <p:cNvPr id="46" name="Rectangle 57"/>
          <p:cNvSpPr/>
          <p:nvPr/>
        </p:nvSpPr>
        <p:spPr>
          <a:xfrm>
            <a:off x="904875" y="601663"/>
            <a:ext cx="3562350" cy="564832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p>
        </p:txBody>
      </p:sp>
      <p:sp>
        <p:nvSpPr>
          <p:cNvPr id="47" name="Rectangle 60"/>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2" name="Title 1"/>
          <p:cNvSpPr>
            <a:spLocks noGrp="1"/>
          </p:cNvSpPr>
          <p:nvPr>
            <p:ph type="title"/>
          </p:nvPr>
        </p:nvSpPr>
        <p:spPr>
          <a:xfrm>
            <a:off x="4739833" y="2657434"/>
            <a:ext cx="3304572" cy="1463153"/>
          </a:xfrm>
        </p:spPr>
        <p:txBody>
          <a:bodyPr>
            <a:normAutofit/>
          </a:bodyPr>
          <a:lstStyle>
            <a:lvl1pPr algn="l">
              <a:defRPr sz="2800" b="0"/>
            </a:lvl1pPr>
          </a:lstStyle>
          <a:p>
            <a:r>
              <a:rPr lang="he-IL" smtClean="0"/>
              <a:t>לחץ כדי לערוך סגנון כותרת של תבנית בסיס</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48" name="Date Placeholder 4"/>
          <p:cNvSpPr>
            <a:spLocks noGrp="1"/>
          </p:cNvSpPr>
          <p:nvPr>
            <p:ph type="dt" sz="half" idx="10"/>
          </p:nvPr>
        </p:nvSpPr>
        <p:spPr/>
        <p:txBody>
          <a:bodyPr/>
          <a:lstStyle>
            <a:lvl1pPr>
              <a:defRPr/>
            </a:lvl1pPr>
          </a:lstStyle>
          <a:p>
            <a:pPr>
              <a:defRPr/>
            </a:pPr>
            <a:fld id="{60444C34-FC27-4257-B210-EFE9C5AC1018}" type="datetimeFigureOut">
              <a:rPr lang="en-US"/>
              <a:pPr>
                <a:defRPr/>
              </a:pPr>
              <a:t>1/13/2013</a:t>
            </a:fld>
            <a:endParaRPr lang="en-US"/>
          </a:p>
        </p:txBody>
      </p:sp>
      <p:sp>
        <p:nvSpPr>
          <p:cNvPr id="49" name="Slide Number Placeholder 6"/>
          <p:cNvSpPr>
            <a:spLocks noGrp="1"/>
          </p:cNvSpPr>
          <p:nvPr>
            <p:ph type="sldNum" sz="quarter" idx="11"/>
          </p:nvPr>
        </p:nvSpPr>
        <p:spPr/>
        <p:txBody>
          <a:bodyPr/>
          <a:lstStyle>
            <a:lvl1pPr>
              <a:defRPr/>
            </a:lvl1pPr>
          </a:lstStyle>
          <a:p>
            <a:pPr>
              <a:defRPr/>
            </a:pPr>
            <a:fld id="{E1D889DA-C8B7-4EE5-B0CB-F764DCBEC69F}" type="slidenum">
              <a:rPr lang="he-IL"/>
              <a:pPr>
                <a:defRPr/>
              </a:pPr>
              <a:t>‹#›</a:t>
            </a:fld>
            <a:endParaRPr lang="en-US"/>
          </a:p>
        </p:txBody>
      </p:sp>
      <p:sp>
        <p:nvSpPr>
          <p:cNvPr id="50" name="Footer Placeholder 5"/>
          <p:cNvSpPr>
            <a:spLocks noGrp="1"/>
          </p:cNvSpPr>
          <p:nvPr>
            <p:ph type="ftr" sz="quarter" idx="12"/>
          </p:nvPr>
        </p:nvSpPr>
        <p:spPr>
          <a:xfrm>
            <a:off x="4641850" y="5724525"/>
            <a:ext cx="3492500" cy="365125"/>
          </a:xfrm>
        </p:spPr>
        <p:txBody>
          <a:bodyPr>
            <a:normAutofit/>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grpSp>
        <p:nvGrpSpPr>
          <p:cNvPr id="5" name="Group 43"/>
          <p:cNvGrpSpPr>
            <a:grpSpLocks/>
          </p:cNvGrpSpPr>
          <p:nvPr/>
        </p:nvGrpSpPr>
        <p:grpSpPr bwMode="auto">
          <a:xfrm>
            <a:off x="-382588" y="0"/>
            <a:ext cx="9932988" cy="6858000"/>
            <a:chOff x="-382404" y="0"/>
            <a:chExt cx="9932332" cy="6858000"/>
          </a:xfrm>
        </p:grpSpPr>
        <p:grpSp>
          <p:nvGrpSpPr>
            <p:cNvPr id="6" name="Group 44"/>
            <p:cNvGrpSpPr>
              <a:grpSpLocks/>
            </p:cNvGrpSpPr>
            <p:nvPr/>
          </p:nvGrpSpPr>
          <p:grpSpPr bwMode="auto">
            <a:xfrm>
              <a:off x="159" y="0"/>
              <a:ext cx="9143396" cy="6858000"/>
              <a:chOff x="159" y="0"/>
              <a:chExt cx="9143396" cy="6858000"/>
            </a:xfrm>
          </p:grpSpPr>
          <p:grpSp>
            <p:nvGrpSpPr>
              <p:cNvPr id="29" name="Group 4"/>
              <p:cNvGrpSpPr>
                <a:grpSpLocks/>
              </p:cNvGrpSpPr>
              <p:nvPr/>
            </p:nvGrpSpPr>
            <p:grpSpPr bwMode="auto">
              <a:xfrm>
                <a:off x="159" y="0"/>
                <a:ext cx="2514434" cy="6858000"/>
                <a:chOff x="159" y="0"/>
                <a:chExt cx="2514434" cy="6858000"/>
              </a:xfrm>
            </p:grpSpPr>
            <p:sp>
              <p:nvSpPr>
                <p:cNvPr id="41" name="Rectangle 86"/>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p>
              </p:txBody>
            </p:sp>
            <p:sp>
              <p:nvSpPr>
                <p:cNvPr id="42"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p>
              </p:txBody>
            </p:sp>
            <p:sp>
              <p:nvSpPr>
                <p:cNvPr id="43"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p>
              </p:txBody>
            </p:sp>
          </p:grpSp>
          <p:grpSp>
            <p:nvGrpSpPr>
              <p:cNvPr id="30" name="Group 5"/>
              <p:cNvGrpSpPr>
                <a:grpSpLocks/>
              </p:cNvGrpSpPr>
              <p:nvPr/>
            </p:nvGrpSpPr>
            <p:grpSpPr bwMode="auto">
              <a:xfrm>
                <a:off x="422406" y="0"/>
                <a:ext cx="2514434" cy="6858000"/>
                <a:chOff x="-504" y="0"/>
                <a:chExt cx="2514434" cy="6858000"/>
              </a:xfrm>
            </p:grpSpPr>
            <p:sp>
              <p:nvSpPr>
                <p:cNvPr id="38" name="Rectangle 83"/>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p>
              </p:txBody>
            </p:sp>
            <p:sp>
              <p:nvSpPr>
                <p:cNvPr id="39" name="Rectangle 84"/>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p>
              </p:txBody>
            </p:sp>
            <p:sp>
              <p:nvSpPr>
                <p:cNvPr id="40" name="Rectangle 85"/>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p>
              </p:txBody>
            </p:sp>
          </p:grpSp>
          <p:grpSp>
            <p:nvGrpSpPr>
              <p:cNvPr id="31" name="Group 9"/>
              <p:cNvGrpSpPr>
                <a:grpSpLocks/>
              </p:cNvGrpSpPr>
              <p:nvPr/>
            </p:nvGrpSpPr>
            <p:grpSpPr bwMode="auto">
              <a:xfrm rot="10800000">
                <a:off x="6629121" y="0"/>
                <a:ext cx="2514434" cy="6858000"/>
                <a:chOff x="445" y="0"/>
                <a:chExt cx="2514434" cy="6858000"/>
              </a:xfrm>
            </p:grpSpPr>
            <p:sp>
              <p:nvSpPr>
                <p:cNvPr id="35" name="Rectangle 80"/>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p>
              </p:txBody>
            </p:sp>
            <p:sp>
              <p:nvSpPr>
                <p:cNvPr id="36" name="Rectangle 81"/>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p>
              </p:txBody>
            </p:sp>
            <p:sp>
              <p:nvSpPr>
                <p:cNvPr id="37" name="Rectangle 82"/>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p>
              </p:txBody>
            </p:sp>
          </p:grpSp>
          <p:sp>
            <p:nvSpPr>
              <p:cNvPr id="32" name="Rectangle 77"/>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p>
            </p:txBody>
          </p:sp>
          <p:sp>
            <p:nvSpPr>
              <p:cNvPr id="33" name="Rectangle 78"/>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p>
            </p:txBody>
          </p:sp>
          <p:sp>
            <p:nvSpPr>
              <p:cNvPr id="34" name="Rectangle 79"/>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p>
            </p:txBody>
          </p:sp>
        </p:grpSp>
        <p:sp>
          <p:nvSpPr>
            <p:cNvPr id="7" name="Freeform 45"/>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rtl="0">
                <a:defRPr/>
              </a:pPr>
              <a:endParaRPr lang="en-US"/>
            </a:p>
          </p:txBody>
        </p:sp>
        <p:sp>
          <p:nvSpPr>
            <p:cNvPr id="8" name="Freeform 46"/>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rtl="0">
                <a:defRPr/>
              </a:pPr>
              <a:endParaRPr lang="en-US"/>
            </a:p>
          </p:txBody>
        </p:sp>
        <p:sp>
          <p:nvSpPr>
            <p:cNvPr id="9" name="Freeform 47"/>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rtl="0">
                <a:defRPr/>
              </a:pPr>
              <a:endParaRPr lang="en-US"/>
            </a:p>
          </p:txBody>
        </p:sp>
        <p:sp>
          <p:nvSpPr>
            <p:cNvPr id="10" name="Freeform 48"/>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rtl="0">
                <a:defRPr/>
              </a:pPr>
              <a:endParaRPr lang="en-US"/>
            </a:p>
          </p:txBody>
        </p:sp>
        <p:sp>
          <p:nvSpPr>
            <p:cNvPr id="11" name="Freeform 49"/>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rtl="0">
                <a:defRPr/>
              </a:pPr>
              <a:endParaRPr lang="en-US"/>
            </a:p>
          </p:txBody>
        </p:sp>
        <p:sp>
          <p:nvSpPr>
            <p:cNvPr id="12" name="Hexagon 50"/>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p>
          </p:txBody>
        </p:sp>
        <p:sp>
          <p:nvSpPr>
            <p:cNvPr id="13" name="Hexagon 51"/>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p>
          </p:txBody>
        </p:sp>
        <p:sp>
          <p:nvSpPr>
            <p:cNvPr id="14" name="Hexagon 59"/>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p>
          </p:txBody>
        </p:sp>
        <p:sp>
          <p:nvSpPr>
            <p:cNvPr id="15" name="Hexagon 60"/>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p>
          </p:txBody>
        </p:sp>
        <p:sp>
          <p:nvSpPr>
            <p:cNvPr id="16" name="Hexagon 61"/>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p>
          </p:txBody>
        </p:sp>
        <p:sp>
          <p:nvSpPr>
            <p:cNvPr id="17" name="Freeform 62"/>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p>
          </p:txBody>
        </p:sp>
        <p:sp>
          <p:nvSpPr>
            <p:cNvPr id="18" name="Hexagon 63"/>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p>
          </p:txBody>
        </p:sp>
        <p:sp>
          <p:nvSpPr>
            <p:cNvPr id="19" name="Hexagon 64"/>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p>
          </p:txBody>
        </p:sp>
        <p:sp>
          <p:nvSpPr>
            <p:cNvPr id="20" name="Hexagon 65"/>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p>
          </p:txBody>
        </p:sp>
        <p:sp>
          <p:nvSpPr>
            <p:cNvPr id="21" name="Hexagon 66"/>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p>
          </p:txBody>
        </p:sp>
        <p:sp>
          <p:nvSpPr>
            <p:cNvPr id="22" name="Hexagon 67"/>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p>
          </p:txBody>
        </p:sp>
        <p:sp>
          <p:nvSpPr>
            <p:cNvPr id="23" name="Hexagon 68"/>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p>
          </p:txBody>
        </p:sp>
        <p:sp>
          <p:nvSpPr>
            <p:cNvPr id="24" name="Hexagon 69"/>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p>
          </p:txBody>
        </p:sp>
        <p:sp>
          <p:nvSpPr>
            <p:cNvPr id="25" name="Hexagon 70"/>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p>
          </p:txBody>
        </p:sp>
        <p:sp>
          <p:nvSpPr>
            <p:cNvPr id="26" name="Hexagon 71"/>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p>
          </p:txBody>
        </p:sp>
        <p:sp>
          <p:nvSpPr>
            <p:cNvPr id="27" name="Freeform 72"/>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p>
          </p:txBody>
        </p:sp>
        <p:sp>
          <p:nvSpPr>
            <p:cNvPr id="28" name="Freeform 73"/>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p>
          </p:txBody>
        </p:sp>
      </p:grpSp>
      <p:sp>
        <p:nvSpPr>
          <p:cNvPr id="44" name="Rectangle 93"/>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p>
        </p:txBody>
      </p:sp>
      <p:sp>
        <p:nvSpPr>
          <p:cNvPr id="45" name="Rectangle 100"/>
          <p:cNvSpPr/>
          <p:nvPr/>
        </p:nvSpPr>
        <p:spPr>
          <a:xfrm>
            <a:off x="4649788" y="-22225"/>
            <a:ext cx="35052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p>
        </p:txBody>
      </p:sp>
      <p:sp>
        <p:nvSpPr>
          <p:cNvPr id="46" name="Rectangle 101"/>
          <p:cNvSpPr/>
          <p:nvPr/>
        </p:nvSpPr>
        <p:spPr>
          <a:xfrm>
            <a:off x="904875" y="601663"/>
            <a:ext cx="3562350" cy="564832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p>
        </p:txBody>
      </p:sp>
      <p:sp>
        <p:nvSpPr>
          <p:cNvPr id="47" name="Rectangle 104"/>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p>
        </p:txBody>
      </p:sp>
      <p:sp>
        <p:nvSpPr>
          <p:cNvPr id="2" name="Title 1"/>
          <p:cNvSpPr>
            <a:spLocks noGrp="1"/>
          </p:cNvSpPr>
          <p:nvPr>
            <p:ph type="title"/>
          </p:nvPr>
        </p:nvSpPr>
        <p:spPr>
          <a:xfrm>
            <a:off x="4734424" y="2660904"/>
            <a:ext cx="3300984" cy="1463040"/>
          </a:xfrm>
        </p:spPr>
        <p:txBody>
          <a:bodyPr>
            <a:normAutofit/>
          </a:bodyPr>
          <a:lstStyle>
            <a:lvl1pPr algn="l">
              <a:defRPr sz="2800" b="0"/>
            </a:lvl1pPr>
          </a:lstStyle>
          <a:p>
            <a:r>
              <a:rPr lang="he-IL" smtClean="0"/>
              <a:t>לחץ כדי לערוך סגנון כותרת של תבנית בסיס</a:t>
            </a:r>
            <a:endParaRPr lang="en-US"/>
          </a:p>
        </p:txBody>
      </p:sp>
      <p:sp>
        <p:nvSpPr>
          <p:cNvPr id="3" name="Picture Placeholder 2"/>
          <p:cNvSpPr>
            <a:spLocks noGrp="1"/>
          </p:cNvSpPr>
          <p:nvPr>
            <p:ph type="pic" idx="1"/>
          </p:nvPr>
        </p:nvSpPr>
        <p:spPr>
          <a:xfrm>
            <a:off x="1005208" y="693795"/>
            <a:ext cx="3359623" cy="5468112"/>
          </a:xfrm>
        </p:spPr>
        <p:txBody>
          <a:bodyPr rtlCol="0">
            <a:normAutofit/>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he-IL" noProof="0" smtClean="0"/>
              <a:t>לחץ על הסמל כדי להוסיף תמונה</a:t>
            </a:r>
            <a:endParaRPr lang="en-US" noProof="0"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48" name="Date Placeholder 4"/>
          <p:cNvSpPr>
            <a:spLocks noGrp="1"/>
          </p:cNvSpPr>
          <p:nvPr>
            <p:ph type="dt" sz="half" idx="10"/>
          </p:nvPr>
        </p:nvSpPr>
        <p:spPr/>
        <p:txBody>
          <a:bodyPr/>
          <a:lstStyle>
            <a:lvl1pPr>
              <a:defRPr/>
            </a:lvl1pPr>
          </a:lstStyle>
          <a:p>
            <a:pPr>
              <a:defRPr/>
            </a:pPr>
            <a:fld id="{9BAC206B-53F5-4F54-B274-0D58A5B5CA04}" type="datetimeFigureOut">
              <a:rPr lang="en-US"/>
              <a:pPr>
                <a:defRPr/>
              </a:pPr>
              <a:t>1/13/2013</a:t>
            </a:fld>
            <a:endParaRPr lang="en-US"/>
          </a:p>
        </p:txBody>
      </p:sp>
      <p:sp>
        <p:nvSpPr>
          <p:cNvPr id="49" name="Footer Placeholder 5"/>
          <p:cNvSpPr>
            <a:spLocks noGrp="1"/>
          </p:cNvSpPr>
          <p:nvPr>
            <p:ph type="ftr" sz="quarter" idx="11"/>
          </p:nvPr>
        </p:nvSpPr>
        <p:spPr>
          <a:xfrm>
            <a:off x="4641850" y="5724525"/>
            <a:ext cx="3492500" cy="365125"/>
          </a:xfrm>
        </p:spPr>
        <p:txBody>
          <a:bodyPr>
            <a:normAutofit/>
          </a:bodyPr>
          <a:lstStyle>
            <a:lvl1pPr>
              <a:defRPr/>
            </a:lvl1pPr>
          </a:lstStyle>
          <a:p>
            <a:pPr>
              <a:defRPr/>
            </a:pPr>
            <a:endParaRPr lang="en-US"/>
          </a:p>
        </p:txBody>
      </p:sp>
      <p:sp>
        <p:nvSpPr>
          <p:cNvPr id="50" name="Slide Number Placeholder 6"/>
          <p:cNvSpPr>
            <a:spLocks noGrp="1"/>
          </p:cNvSpPr>
          <p:nvPr>
            <p:ph type="sldNum" sz="quarter" idx="12"/>
          </p:nvPr>
        </p:nvSpPr>
        <p:spPr/>
        <p:txBody>
          <a:bodyPr/>
          <a:lstStyle>
            <a:lvl1pPr>
              <a:defRPr/>
            </a:lvl1pPr>
          </a:lstStyle>
          <a:p>
            <a:pPr>
              <a:defRPr/>
            </a:pPr>
            <a:fld id="{C5CA87AB-E234-4FD1-B767-9E7AB771E956}" type="slidenum">
              <a:rPr lang="he-IL"/>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026" name="Group 41"/>
          <p:cNvGrpSpPr>
            <a:grpSpLocks/>
          </p:cNvGrpSpPr>
          <p:nvPr/>
        </p:nvGrpSpPr>
        <p:grpSpPr bwMode="auto">
          <a:xfrm>
            <a:off x="-304800" y="0"/>
            <a:ext cx="9932988" cy="6858000"/>
            <a:chOff x="-382404" y="0"/>
            <a:chExt cx="9932332" cy="6858000"/>
          </a:xfrm>
        </p:grpSpPr>
        <p:grpSp>
          <p:nvGrpSpPr>
            <p:cNvPr id="1035" name="Group 44"/>
            <p:cNvGrpSpPr>
              <a:grpSpLocks/>
            </p:cNvGrpSpPr>
            <p:nvPr/>
          </p:nvGrpSpPr>
          <p:grpSpPr bwMode="auto">
            <a:xfrm>
              <a:off x="0" y="0"/>
              <a:ext cx="9144000" cy="6858000"/>
              <a:chOff x="0" y="0"/>
              <a:chExt cx="9144000" cy="6858000"/>
            </a:xfrm>
          </p:grpSpPr>
          <p:grpSp>
            <p:nvGrpSpPr>
              <p:cNvPr id="1058" name="Group 4"/>
              <p:cNvGrpSpPr>
                <a:grpSpLocks/>
              </p:cNvGrpSpPr>
              <p:nvPr/>
            </p:nvGrpSpPr>
            <p:grpSpPr bwMode="auto">
              <a:xfrm>
                <a:off x="0" y="0"/>
                <a:ext cx="2514600" cy="6858000"/>
                <a:chOff x="0" y="0"/>
                <a:chExt cx="2514600" cy="6858000"/>
              </a:xfrm>
            </p:grpSpPr>
            <p:sp>
              <p:nvSpPr>
                <p:cNvPr id="113" name="Rectangle 112"/>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p>
              </p:txBody>
            </p:sp>
            <p:sp>
              <p:nvSpPr>
                <p:cNvPr id="114"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p>
              </p:txBody>
            </p:sp>
            <p:sp>
              <p:nvSpPr>
                <p:cNvPr id="115"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p>
              </p:txBody>
            </p:sp>
          </p:grpSp>
          <p:grpSp>
            <p:nvGrpSpPr>
              <p:cNvPr id="1059" name="Group 5"/>
              <p:cNvGrpSpPr>
                <a:grpSpLocks/>
              </p:cNvGrpSpPr>
              <p:nvPr/>
            </p:nvGrpSpPr>
            <p:grpSpPr bwMode="auto">
              <a:xfrm>
                <a:off x="422910" y="0"/>
                <a:ext cx="2514600" cy="6858000"/>
                <a:chOff x="0" y="0"/>
                <a:chExt cx="2514600" cy="6858000"/>
              </a:xfrm>
            </p:grpSpPr>
            <p:sp>
              <p:nvSpPr>
                <p:cNvPr id="110" name="Rectangle 109"/>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p>
              </p:txBody>
            </p:sp>
            <p:sp>
              <p:nvSpPr>
                <p:cNvPr id="111" name="Rectangle 110"/>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p>
              </p:txBody>
            </p:sp>
            <p:sp>
              <p:nvSpPr>
                <p:cNvPr id="112" name="Rectangle 111"/>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p>
              </p:txBody>
            </p:sp>
          </p:grpSp>
          <p:grpSp>
            <p:nvGrpSpPr>
              <p:cNvPr id="1060" name="Group 9"/>
              <p:cNvGrpSpPr>
                <a:grpSpLocks/>
              </p:cNvGrpSpPr>
              <p:nvPr/>
            </p:nvGrpSpPr>
            <p:grpSpPr bwMode="auto">
              <a:xfrm rot="10800000">
                <a:off x="6629400" y="0"/>
                <a:ext cx="2514600" cy="6858000"/>
                <a:chOff x="0" y="0"/>
                <a:chExt cx="2514600" cy="6858000"/>
              </a:xfrm>
            </p:grpSpPr>
            <p:sp>
              <p:nvSpPr>
                <p:cNvPr id="107" name="Rectangle 106"/>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p>
              </p:txBody>
            </p:sp>
            <p:sp>
              <p:nvSpPr>
                <p:cNvPr id="108" name="Rectangle 107"/>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p>
              </p:txBody>
            </p:sp>
            <p:sp>
              <p:nvSpPr>
                <p:cNvPr id="109" name="Rectangle 108"/>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p>
              </p:txBody>
            </p:sp>
          </p:grpSp>
          <p:sp>
            <p:nvSpPr>
              <p:cNvPr id="104" name="Rectangle 103"/>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p>
            </p:txBody>
          </p:sp>
          <p:sp>
            <p:nvSpPr>
              <p:cNvPr id="105" name="Rectangle 104"/>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p>
            </p:txBody>
          </p:sp>
          <p:sp>
            <p:nvSpPr>
              <p:cNvPr id="106" name="Rectangle 105"/>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p>
            </p:txBody>
          </p:sp>
        </p:grpSp>
        <p:sp>
          <p:nvSpPr>
            <p:cNvPr id="44" name="Freeform 43"/>
            <p:cNvSpPr/>
            <p:nvPr/>
          </p:nvSpPr>
          <p:spPr>
            <a:xfrm>
              <a:off x="-12540" y="5035550"/>
              <a:ext cx="9144983"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rtl="0">
                <a:defRPr/>
              </a:pPr>
              <a:endParaRPr lang="en-US"/>
            </a:p>
          </p:txBody>
        </p:sp>
        <p:sp>
          <p:nvSpPr>
            <p:cNvPr id="45" name="Freeform 44"/>
            <p:cNvSpPr/>
            <p:nvPr/>
          </p:nvSpPr>
          <p:spPr>
            <a:xfrm>
              <a:off x="-12540" y="3467100"/>
              <a:ext cx="9144983"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rtl="0">
                <a:defRPr/>
              </a:pPr>
              <a:endParaRPr lang="en-US"/>
            </a:p>
          </p:txBody>
        </p:sp>
        <p:sp>
          <p:nvSpPr>
            <p:cNvPr id="46" name="Freeform 45"/>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rtl="0">
                <a:defRPr/>
              </a:pPr>
              <a:endParaRPr lang="en-US"/>
            </a:p>
          </p:txBody>
        </p:sp>
        <p:sp>
          <p:nvSpPr>
            <p:cNvPr id="47" name="Freeform 46"/>
            <p:cNvSpPr/>
            <p:nvPr/>
          </p:nvSpPr>
          <p:spPr>
            <a:xfrm>
              <a:off x="-12540" y="5284788"/>
              <a:ext cx="9144983"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rtl="0">
                <a:defRPr/>
              </a:pPr>
              <a:endParaRPr lang="en-US"/>
            </a:p>
          </p:txBody>
        </p:sp>
        <p:sp>
          <p:nvSpPr>
            <p:cNvPr id="49" name="Freeform 48"/>
            <p:cNvSpPr/>
            <p:nvPr/>
          </p:nvSpPr>
          <p:spPr>
            <a:xfrm>
              <a:off x="2136793" y="5132388"/>
              <a:ext cx="6982951"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rtl="0">
                <a:defRPr/>
              </a:pPr>
              <a:endParaRPr lang="en-US"/>
            </a:p>
          </p:txBody>
        </p:sp>
        <p:sp>
          <p:nvSpPr>
            <p:cNvPr id="50" name="Hexagon 49"/>
            <p:cNvSpPr/>
            <p:nvPr/>
          </p:nvSpPr>
          <p:spPr>
            <a:xfrm rot="1800000">
              <a:off x="2995573" y="2859088"/>
              <a:ext cx="1601682"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p>
          </p:txBody>
        </p:sp>
        <p:sp>
          <p:nvSpPr>
            <p:cNvPr id="51" name="Hexagon 50"/>
            <p:cNvSpPr/>
            <p:nvPr/>
          </p:nvSpPr>
          <p:spPr>
            <a:xfrm rot="1800000">
              <a:off x="3719425" y="412591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p>
          </p:txBody>
        </p:sp>
        <p:sp>
          <p:nvSpPr>
            <p:cNvPr id="52" name="Hexagon 51"/>
            <p:cNvSpPr/>
            <p:nvPr/>
          </p:nvSpPr>
          <p:spPr>
            <a:xfrm rot="1800000">
              <a:off x="3728949" y="1592263"/>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p>
          </p:txBody>
        </p:sp>
        <p:sp>
          <p:nvSpPr>
            <p:cNvPr id="53" name="Hexagon 52"/>
            <p:cNvSpPr/>
            <p:nvPr/>
          </p:nvSpPr>
          <p:spPr>
            <a:xfrm rot="1800000">
              <a:off x="2976524" y="325438"/>
              <a:ext cx="1601682"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p>
          </p:txBody>
        </p:sp>
        <p:sp>
          <p:nvSpPr>
            <p:cNvPr id="54" name="Hexagon 53"/>
            <p:cNvSpPr/>
            <p:nvPr/>
          </p:nvSpPr>
          <p:spPr>
            <a:xfrm rot="1800000">
              <a:off x="4462326" y="5383213"/>
              <a:ext cx="1601682"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p>
          </p:txBody>
        </p:sp>
        <p:sp>
          <p:nvSpPr>
            <p:cNvPr id="55" name="Freeform 54"/>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p>
          </p:txBody>
        </p:sp>
        <p:sp>
          <p:nvSpPr>
            <p:cNvPr id="56" name="Hexagon 55"/>
            <p:cNvSpPr/>
            <p:nvPr/>
          </p:nvSpPr>
          <p:spPr>
            <a:xfrm rot="1800000">
              <a:off x="23969" y="540226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p>
          </p:txBody>
        </p:sp>
        <p:sp>
          <p:nvSpPr>
            <p:cNvPr id="57" name="Hexagon 56"/>
            <p:cNvSpPr/>
            <p:nvPr/>
          </p:nvSpPr>
          <p:spPr>
            <a:xfrm rot="1800000">
              <a:off x="52542" y="2849563"/>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p>
          </p:txBody>
        </p:sp>
        <p:sp>
          <p:nvSpPr>
            <p:cNvPr id="58" name="Hexagon 57"/>
            <p:cNvSpPr/>
            <p:nvPr/>
          </p:nvSpPr>
          <p:spPr>
            <a:xfrm rot="1800000">
              <a:off x="776394" y="412591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p>
          </p:txBody>
        </p:sp>
        <p:sp>
          <p:nvSpPr>
            <p:cNvPr id="59" name="Hexagon 58"/>
            <p:cNvSpPr/>
            <p:nvPr/>
          </p:nvSpPr>
          <p:spPr>
            <a:xfrm rot="1800000">
              <a:off x="1509771" y="5411788"/>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p>
          </p:txBody>
        </p:sp>
        <p:sp>
          <p:nvSpPr>
            <p:cNvPr id="60" name="Hexagon 59"/>
            <p:cNvSpPr/>
            <p:nvPr/>
          </p:nvSpPr>
          <p:spPr>
            <a:xfrm rot="1800000">
              <a:off x="1528820" y="2859088"/>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p>
          </p:txBody>
        </p:sp>
        <p:sp>
          <p:nvSpPr>
            <p:cNvPr id="95" name="Hexagon 94"/>
            <p:cNvSpPr/>
            <p:nvPr/>
          </p:nvSpPr>
          <p:spPr>
            <a:xfrm rot="1800000">
              <a:off x="795443" y="1563688"/>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p>
          </p:txBody>
        </p:sp>
        <p:sp>
          <p:nvSpPr>
            <p:cNvPr id="96" name="Hexagon 95"/>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p>
          </p:txBody>
        </p:sp>
        <p:sp>
          <p:nvSpPr>
            <p:cNvPr id="97" name="Hexagon 96"/>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p>
          </p:txBody>
        </p:sp>
        <p:sp>
          <p:nvSpPr>
            <p:cNvPr id="98" name="Hexagon 97"/>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p>
          </p:txBody>
        </p:sp>
        <p:sp>
          <p:nvSpPr>
            <p:cNvPr id="99" name="Freeform 98"/>
            <p:cNvSpPr/>
            <p:nvPr/>
          </p:nvSpPr>
          <p:spPr>
            <a:xfrm rot="1800000">
              <a:off x="8306997" y="4056063"/>
              <a:ext cx="1242931"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p>
          </p:txBody>
        </p:sp>
        <p:sp>
          <p:nvSpPr>
            <p:cNvPr id="100" name="Freeform 99"/>
            <p:cNvSpPr/>
            <p:nvPr/>
          </p:nvSpPr>
          <p:spPr>
            <a:xfrm rot="1800000">
              <a:off x="8306997"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p>
          </p:txBody>
        </p:sp>
      </p:grpSp>
      <p:sp>
        <p:nvSpPr>
          <p:cNvPr id="66" name="Rectangle 65"/>
          <p:cNvSpPr/>
          <p:nvPr/>
        </p:nvSpPr>
        <p:spPr>
          <a:xfrm>
            <a:off x="457200" y="333375"/>
            <a:ext cx="8229600" cy="6186488"/>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p>
        </p:txBody>
      </p:sp>
      <p:sp>
        <p:nvSpPr>
          <p:cNvPr id="70" name="Rectangle 69"/>
          <p:cNvSpPr/>
          <p:nvPr/>
        </p:nvSpPr>
        <p:spPr>
          <a:xfrm>
            <a:off x="4560888" y="-22225"/>
            <a:ext cx="3679825" cy="700088"/>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p>
        </p:txBody>
      </p:sp>
      <p:sp>
        <p:nvSpPr>
          <p:cNvPr id="71" name="Rectangle 70"/>
          <p:cNvSpPr/>
          <p:nvPr/>
        </p:nvSpPr>
        <p:spPr>
          <a:xfrm>
            <a:off x="4649788" y="-22225"/>
            <a:ext cx="35052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p>
        </p:txBody>
      </p:sp>
      <p:sp>
        <p:nvSpPr>
          <p:cNvPr id="1030" name="Title Placeholder 1"/>
          <p:cNvSpPr>
            <a:spLocks noGrp="1"/>
          </p:cNvSpPr>
          <p:nvPr>
            <p:ph type="title"/>
          </p:nvPr>
        </p:nvSpPr>
        <p:spPr bwMode="auto">
          <a:xfrm>
            <a:off x="1042988" y="1027113"/>
            <a:ext cx="7024687"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he-IL" smtClean="0"/>
              <a:t>לחץ כדי לערוך סגנון כותרת של תבנית בסיס</a:t>
            </a:r>
            <a:endParaRPr lang="en-US" smtClean="0"/>
          </a:p>
        </p:txBody>
      </p:sp>
      <p:sp>
        <p:nvSpPr>
          <p:cNvPr id="1031" name="Text Placeholder 2"/>
          <p:cNvSpPr>
            <a:spLocks noGrp="1"/>
          </p:cNvSpPr>
          <p:nvPr>
            <p:ph type="body" idx="1"/>
          </p:nvPr>
        </p:nvSpPr>
        <p:spPr bwMode="auto">
          <a:xfrm>
            <a:off x="1042988" y="2324100"/>
            <a:ext cx="6777037" cy="35083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e-IL" smtClean="0"/>
              <a:t>לחץ כדי לערוך סגנונות טקסט של תבנית בסיס</a:t>
            </a:r>
            <a:endParaRPr lang="en-US" smtClean="0"/>
          </a:p>
          <a:p>
            <a:pPr lvl="1"/>
            <a:r>
              <a:rPr lang="he-IL" smtClean="0"/>
              <a:t>רמה שנייה</a:t>
            </a:r>
            <a:endParaRPr lang="en-US" smtClean="0"/>
          </a:p>
          <a:p>
            <a:pPr lvl="2"/>
            <a:r>
              <a:rPr lang="he-IL" smtClean="0"/>
              <a:t>רמה שלישית</a:t>
            </a:r>
            <a:endParaRPr lang="en-US" smtClean="0"/>
          </a:p>
          <a:p>
            <a:pPr lvl="3"/>
            <a:r>
              <a:rPr lang="he-IL" smtClean="0"/>
              <a:t>רמה רביעית</a:t>
            </a:r>
            <a:endParaRPr lang="en-US" smtClean="0"/>
          </a:p>
          <a:p>
            <a:pPr lvl="4"/>
            <a:r>
              <a:rPr lang="he-IL" smtClean="0"/>
              <a:t>רמה חמישית</a:t>
            </a:r>
            <a:endParaRPr lang="en-US" smtClean="0"/>
          </a:p>
        </p:txBody>
      </p:sp>
      <p:sp>
        <p:nvSpPr>
          <p:cNvPr id="4" name="Date Placeholder 3"/>
          <p:cNvSpPr>
            <a:spLocks noGrp="1"/>
          </p:cNvSpPr>
          <p:nvPr>
            <p:ph type="dt" sz="half" idx="2"/>
          </p:nvPr>
        </p:nvSpPr>
        <p:spPr>
          <a:xfrm>
            <a:off x="5997575" y="223838"/>
            <a:ext cx="2133600" cy="365125"/>
          </a:xfrm>
          <a:prstGeom prst="rect">
            <a:avLst/>
          </a:prstGeom>
        </p:spPr>
        <p:txBody>
          <a:bodyPr vert="horz" lIns="91440" tIns="45720" rIns="91440" bIns="45720" rtlCol="0" anchor="ctr"/>
          <a:lstStyle>
            <a:lvl1pPr algn="r" rtl="0">
              <a:defRPr sz="1200">
                <a:solidFill>
                  <a:srgbClr val="FEFEFE"/>
                </a:solidFill>
                <a:latin typeface="Arial" charset="0"/>
                <a:cs typeface="Arial" charset="0"/>
              </a:defRPr>
            </a:lvl1pPr>
          </a:lstStyle>
          <a:p>
            <a:pPr>
              <a:defRPr/>
            </a:pPr>
            <a:fld id="{9DB9F261-2FC6-4164-B381-99F6EBE46B06}" type="datetimeFigureOut">
              <a:rPr lang="en-US"/>
              <a:pPr>
                <a:defRPr/>
              </a:pPr>
              <a:t>1/13/2013</a:t>
            </a:fld>
            <a:endParaRPr lang="en-US"/>
          </a:p>
        </p:txBody>
      </p:sp>
      <p:sp>
        <p:nvSpPr>
          <p:cNvPr id="5" name="Footer Placeholder 4"/>
          <p:cNvSpPr>
            <a:spLocks noGrp="1"/>
          </p:cNvSpPr>
          <p:nvPr>
            <p:ph type="ftr" sz="quarter" idx="3"/>
          </p:nvPr>
        </p:nvSpPr>
        <p:spPr>
          <a:xfrm>
            <a:off x="4641850" y="5851525"/>
            <a:ext cx="3502025" cy="365125"/>
          </a:xfrm>
          <a:prstGeom prst="rect">
            <a:avLst/>
          </a:prstGeom>
        </p:spPr>
        <p:txBody>
          <a:bodyPr vert="horz" lIns="91440" tIns="45720" rIns="91440" bIns="45720" rtlCol="0" anchor="ctr"/>
          <a:lstStyle>
            <a:lvl1pPr algn="r" rtl="0">
              <a:defRPr sz="1200">
                <a:solidFill>
                  <a:schemeClr val="accent1"/>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4649788" y="223838"/>
            <a:ext cx="1331912" cy="365125"/>
          </a:xfrm>
          <a:prstGeom prst="rect">
            <a:avLst/>
          </a:prstGeom>
        </p:spPr>
        <p:txBody>
          <a:bodyPr vert="horz" wrap="square" lIns="91440" tIns="45720" rIns="91440" bIns="45720" numCol="1" anchor="ctr" anchorCtr="0" compatLnSpc="1">
            <a:prstTxWarp prst="textNoShape">
              <a:avLst/>
            </a:prstTxWarp>
          </a:bodyPr>
          <a:lstStyle>
            <a:lvl1pPr algn="l" rtl="0">
              <a:defRPr sz="1200">
                <a:solidFill>
                  <a:srgbClr val="FEFEFE"/>
                </a:solidFill>
              </a:defRPr>
            </a:lvl1pPr>
          </a:lstStyle>
          <a:p>
            <a:pPr>
              <a:defRPr/>
            </a:pPr>
            <a:fld id="{956B2A09-9B7C-4D7D-91E6-97DCED83D853}" type="slidenum">
              <a:rPr lang="he-IL"/>
              <a:pPr>
                <a:defRPr/>
              </a:pPr>
              <a:t>‹#›</a:t>
            </a:fld>
            <a:endParaRPr lang="en-US"/>
          </a:p>
        </p:txBody>
      </p:sp>
    </p:spTree>
  </p:cSld>
  <p:clrMap bg1="lt1" tx1="dk1" bg2="lt2" tx2="dk2" accent1="accent1" accent2="accent2" accent3="accent3" accent4="accent4" accent5="accent5" accent6="accent6" hlink="hlink" folHlink="folHlink"/>
  <p:sldLayoutIdLst>
    <p:sldLayoutId id="2147483724" r:id="rId1"/>
    <p:sldLayoutId id="2147483716" r:id="rId2"/>
    <p:sldLayoutId id="2147483717" r:id="rId3"/>
    <p:sldLayoutId id="2147483718" r:id="rId4"/>
    <p:sldLayoutId id="2147483719" r:id="rId5"/>
    <p:sldLayoutId id="2147483720" r:id="rId6"/>
    <p:sldLayoutId id="2147483721" r:id="rId7"/>
    <p:sldLayoutId id="2147483725" r:id="rId8"/>
    <p:sldLayoutId id="2147483726" r:id="rId9"/>
    <p:sldLayoutId id="2147483722" r:id="rId10"/>
    <p:sldLayoutId id="2147483723" r:id="rId11"/>
  </p:sldLayoutIdLst>
  <p:txStyles>
    <p:titleStyle>
      <a:lvl1pPr algn="l" rtl="0" eaLnBrk="0" fontAlgn="base" hangingPunct="0">
        <a:spcBef>
          <a:spcPct val="0"/>
        </a:spcBef>
        <a:spcAft>
          <a:spcPct val="0"/>
        </a:spcAft>
        <a:defRPr sz="4000" kern="1200">
          <a:solidFill>
            <a:schemeClr val="accent1"/>
          </a:solidFill>
          <a:latin typeface="+mj-lt"/>
          <a:ea typeface="+mj-ea"/>
          <a:cs typeface="Arial" charset="0"/>
        </a:defRPr>
      </a:lvl1pPr>
      <a:lvl2pPr algn="l" rtl="0" eaLnBrk="0" fontAlgn="base" hangingPunct="0">
        <a:spcBef>
          <a:spcPct val="0"/>
        </a:spcBef>
        <a:spcAft>
          <a:spcPct val="0"/>
        </a:spcAft>
        <a:defRPr sz="4000">
          <a:solidFill>
            <a:schemeClr val="accent1"/>
          </a:solidFill>
          <a:latin typeface="Century Gothic" pitchFamily="34" charset="0"/>
          <a:cs typeface="Arial" charset="0"/>
        </a:defRPr>
      </a:lvl2pPr>
      <a:lvl3pPr algn="l" rtl="0" eaLnBrk="0" fontAlgn="base" hangingPunct="0">
        <a:spcBef>
          <a:spcPct val="0"/>
        </a:spcBef>
        <a:spcAft>
          <a:spcPct val="0"/>
        </a:spcAft>
        <a:defRPr sz="4000">
          <a:solidFill>
            <a:schemeClr val="accent1"/>
          </a:solidFill>
          <a:latin typeface="Century Gothic" pitchFamily="34" charset="0"/>
          <a:cs typeface="Arial" charset="0"/>
        </a:defRPr>
      </a:lvl3pPr>
      <a:lvl4pPr algn="l" rtl="0" eaLnBrk="0" fontAlgn="base" hangingPunct="0">
        <a:spcBef>
          <a:spcPct val="0"/>
        </a:spcBef>
        <a:spcAft>
          <a:spcPct val="0"/>
        </a:spcAft>
        <a:defRPr sz="4000">
          <a:solidFill>
            <a:schemeClr val="accent1"/>
          </a:solidFill>
          <a:latin typeface="Century Gothic" pitchFamily="34" charset="0"/>
          <a:cs typeface="Arial" charset="0"/>
        </a:defRPr>
      </a:lvl4pPr>
      <a:lvl5pPr algn="l" rtl="0" eaLnBrk="0" fontAlgn="base" hangingPunct="0">
        <a:spcBef>
          <a:spcPct val="0"/>
        </a:spcBef>
        <a:spcAft>
          <a:spcPct val="0"/>
        </a:spcAft>
        <a:defRPr sz="4000">
          <a:solidFill>
            <a:schemeClr val="accent1"/>
          </a:solidFill>
          <a:latin typeface="Century Gothic" pitchFamily="34" charset="0"/>
          <a:cs typeface="Arial"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3050" algn="l" rtl="0" eaLnBrk="0" fontAlgn="base" hangingPunct="0">
        <a:spcBef>
          <a:spcPct val="20000"/>
        </a:spcBef>
        <a:spcAft>
          <a:spcPct val="0"/>
        </a:spcAft>
        <a:buClr>
          <a:schemeClr val="accent1"/>
        </a:buClr>
        <a:buSzPct val="76000"/>
        <a:buFont typeface="Wingdings 2" pitchFamily="18" charset="2"/>
        <a:buChar char=""/>
        <a:defRPr sz="2400" kern="1200">
          <a:solidFill>
            <a:schemeClr val="tx2"/>
          </a:solidFill>
          <a:latin typeface="+mn-lt"/>
          <a:ea typeface="+mn-ea"/>
          <a:cs typeface="Arial" charset="0"/>
        </a:defRPr>
      </a:lvl1pPr>
      <a:lvl2pPr marL="639763" indent="-273050" algn="l" rtl="0" eaLnBrk="0" fontAlgn="base" hangingPunct="0">
        <a:spcBef>
          <a:spcPct val="20000"/>
        </a:spcBef>
        <a:spcAft>
          <a:spcPct val="0"/>
        </a:spcAft>
        <a:buClr>
          <a:schemeClr val="accent1"/>
        </a:buClr>
        <a:buSzPct val="76000"/>
        <a:buFont typeface="Wingdings 2" pitchFamily="18" charset="2"/>
        <a:buChar char=""/>
        <a:defRPr sz="2200" kern="1200">
          <a:solidFill>
            <a:schemeClr val="tx2"/>
          </a:solidFill>
          <a:latin typeface="+mn-lt"/>
          <a:ea typeface="+mn-ea"/>
          <a:cs typeface="Arial" charset="0"/>
        </a:defRPr>
      </a:lvl2pPr>
      <a:lvl3pPr marL="914400" indent="-228600" algn="l" rtl="0" eaLnBrk="0" fontAlgn="base" hangingPunct="0">
        <a:spcBef>
          <a:spcPct val="20000"/>
        </a:spcBef>
        <a:spcAft>
          <a:spcPct val="0"/>
        </a:spcAft>
        <a:buClr>
          <a:schemeClr val="accent1"/>
        </a:buClr>
        <a:buSzPct val="76000"/>
        <a:buFont typeface="Wingdings 2" pitchFamily="18" charset="2"/>
        <a:buChar char=""/>
        <a:defRPr sz="2000" kern="1200">
          <a:solidFill>
            <a:schemeClr val="tx2"/>
          </a:solidFill>
          <a:latin typeface="+mn-lt"/>
          <a:ea typeface="+mn-ea"/>
          <a:cs typeface="Arial" charset="0"/>
        </a:defRPr>
      </a:lvl3pPr>
      <a:lvl4pPr marL="1123950" indent="-228600" algn="l" rtl="0" eaLnBrk="0" fontAlgn="base" hangingPunct="0">
        <a:spcBef>
          <a:spcPct val="20000"/>
        </a:spcBef>
        <a:spcAft>
          <a:spcPct val="0"/>
        </a:spcAft>
        <a:buClr>
          <a:schemeClr val="accent1"/>
        </a:buClr>
        <a:buSzPct val="76000"/>
        <a:buFont typeface="Wingdings 2" pitchFamily="18" charset="2"/>
        <a:buChar char=""/>
        <a:defRPr sz="2000" kern="1200">
          <a:solidFill>
            <a:schemeClr val="tx2"/>
          </a:solidFill>
          <a:latin typeface="+mn-lt"/>
          <a:ea typeface="+mn-ea"/>
          <a:cs typeface="Arial" charset="0"/>
        </a:defRPr>
      </a:lvl4pPr>
      <a:lvl5pPr marL="1325563" indent="-228600" algn="l" rtl="0" eaLnBrk="0" fontAlgn="base" hangingPunct="0">
        <a:spcBef>
          <a:spcPct val="20000"/>
        </a:spcBef>
        <a:spcAft>
          <a:spcPct val="0"/>
        </a:spcAft>
        <a:buClr>
          <a:schemeClr val="accent1"/>
        </a:buClr>
        <a:buSzPct val="76000"/>
        <a:buFont typeface="Wingdings 2" pitchFamily="18" charset="2"/>
        <a:buChar char=""/>
        <a:defRPr sz="1600" kern="1200">
          <a:solidFill>
            <a:schemeClr val="tx2"/>
          </a:solidFill>
          <a:latin typeface="+mn-lt"/>
          <a:ea typeface="+mn-ea"/>
          <a:cs typeface="Arial" charset="0"/>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hyperlink" Target="http://www.ynet.co.il/articles/0,7340,L-4092735,00.html" TargetMode="External"/><Relationship Id="rId3" Type="http://schemas.openxmlformats.org/officeDocument/2006/relationships/hyperlink" Target="http://www.hayadan.org.il/" TargetMode="External"/><Relationship Id="rId7" Type="http://schemas.openxmlformats.org/officeDocument/2006/relationships/hyperlink" Target="http://www.popsci.com/technology/article/2010-07/cluttered-space" TargetMode="External"/><Relationship Id="rId2" Type="http://schemas.openxmlformats.org/officeDocument/2006/relationships/hyperlink" Target="http://he.wikipedia.org/wiki/%D7%A2%D7%9E%D7%95%D7%93_%D7%A8%D7%90%D7%A9%D7%99" TargetMode="External"/><Relationship Id="rId1" Type="http://schemas.openxmlformats.org/officeDocument/2006/relationships/slideLayout" Target="../slideLayouts/slideLayout2.xml"/><Relationship Id="rId6" Type="http://schemas.openxmlformats.org/officeDocument/2006/relationships/hyperlink" Target="http://www.israeldefense.co.il/?CategoryID=472&amp;ArticleID=2552" TargetMode="External"/><Relationship Id="rId5" Type="http://schemas.openxmlformats.org/officeDocument/2006/relationships/hyperlink" Target="http://www.nasa.gov/" TargetMode="External"/><Relationship Id="rId4" Type="http://schemas.openxmlformats.org/officeDocument/2006/relationships/hyperlink" Target="http://www.iaf.org.il/1133-22221-he/IAF.aspx" TargetMode="External"/><Relationship Id="rId9" Type="http://schemas.openxmlformats.org/officeDocument/2006/relationships/image" Target="../media/image23.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4572000" y="357188"/>
            <a:ext cx="3671888" cy="1008062"/>
          </a:xfrm>
        </p:spPr>
        <p:txBody>
          <a:bodyPr>
            <a:normAutofit fontScale="90000"/>
          </a:bodyPr>
          <a:lstStyle/>
          <a:p>
            <a:pPr algn="ctr" rtl="1">
              <a:defRPr/>
            </a:pPr>
            <a:r>
              <a:rPr lang="he-IL" sz="2800" dirty="0" smtClean="0">
                <a:solidFill>
                  <a:schemeClr val="bg1"/>
                </a:solidFill>
                <a:cs typeface="Arial" pitchFamily="34" charset="0"/>
              </a:rPr>
              <a:t>נבחרת תלמידי </a:t>
            </a:r>
            <a:r>
              <a:rPr lang="he-IL" sz="2800" dirty="0" err="1" smtClean="0">
                <a:solidFill>
                  <a:schemeClr val="bg1"/>
                </a:solidFill>
                <a:cs typeface="Arial" pitchFamily="34" charset="0"/>
              </a:rPr>
              <a:t>הימלפרב</a:t>
            </a:r>
            <a:r>
              <a:rPr lang="he-IL" sz="2800" dirty="0" smtClean="0">
                <a:solidFill>
                  <a:schemeClr val="bg1"/>
                </a:solidFill>
                <a:cs typeface="Arial" pitchFamily="34" charset="0"/>
              </a:rPr>
              <a:t>, </a:t>
            </a:r>
            <a:r>
              <a:rPr lang="en-US" sz="2800" dirty="0" smtClean="0">
                <a:solidFill>
                  <a:schemeClr val="bg1"/>
                </a:solidFill>
                <a:cs typeface="Arial" pitchFamily="34" charset="0"/>
              </a:rPr>
              <a:t/>
            </a:r>
            <a:br>
              <a:rPr lang="en-US" sz="2800" dirty="0" smtClean="0">
                <a:solidFill>
                  <a:schemeClr val="bg1"/>
                </a:solidFill>
                <a:cs typeface="Arial" pitchFamily="34" charset="0"/>
              </a:rPr>
            </a:br>
            <a:r>
              <a:rPr lang="he-IL" sz="2800" dirty="0" smtClean="0">
                <a:solidFill>
                  <a:schemeClr val="bg1"/>
                </a:solidFill>
                <a:cs typeface="Arial" pitchFamily="34" charset="0"/>
              </a:rPr>
              <a:t>ירושלים</a:t>
            </a:r>
            <a:br>
              <a:rPr lang="he-IL" sz="2800" dirty="0" smtClean="0">
                <a:solidFill>
                  <a:schemeClr val="bg1"/>
                </a:solidFill>
                <a:cs typeface="Arial" pitchFamily="34" charset="0"/>
              </a:rPr>
            </a:br>
            <a:endParaRPr lang="en-US" sz="2800" b="1" dirty="0" smtClean="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4572000" y="2571750"/>
            <a:ext cx="3671888" cy="2206625"/>
          </a:xfrm>
        </p:spPr>
        <p:txBody>
          <a:bodyPr rtlCol="0">
            <a:noAutofit/>
          </a:bodyPr>
          <a:lstStyle/>
          <a:p>
            <a:pPr algn="r" rtl="1" eaLnBrk="1" fontAlgn="auto" hangingPunct="1">
              <a:spcAft>
                <a:spcPts val="0"/>
              </a:spcAft>
              <a:defRPr/>
            </a:pPr>
            <a:r>
              <a:rPr lang="he-IL" b="1" dirty="0" smtClean="0">
                <a:solidFill>
                  <a:schemeClr val="accent1">
                    <a:lumMod val="75000"/>
                  </a:schemeClr>
                </a:solidFill>
                <a:latin typeface="Arial" pitchFamily="34" charset="0"/>
                <a:cs typeface="Arial" pitchFamily="34" charset="0"/>
              </a:rPr>
              <a:t>מוגש ע"י  תלמידי ביה"ס </a:t>
            </a:r>
            <a:r>
              <a:rPr lang="he-IL" b="1" dirty="0" err="1" smtClean="0">
                <a:solidFill>
                  <a:schemeClr val="accent1">
                    <a:lumMod val="75000"/>
                  </a:schemeClr>
                </a:solidFill>
                <a:latin typeface="Arial" pitchFamily="34" charset="0"/>
                <a:cs typeface="Arial" pitchFamily="34" charset="0"/>
              </a:rPr>
              <a:t>הימלפרב</a:t>
            </a:r>
            <a:endParaRPr lang="he-IL" b="1" dirty="0" smtClean="0">
              <a:solidFill>
                <a:schemeClr val="accent1">
                  <a:lumMod val="75000"/>
                </a:schemeClr>
              </a:solidFill>
              <a:latin typeface="Arial" pitchFamily="34" charset="0"/>
              <a:cs typeface="Arial" pitchFamily="34" charset="0"/>
            </a:endParaRPr>
          </a:p>
          <a:p>
            <a:pPr algn="r" rtl="1" eaLnBrk="1" fontAlgn="auto" hangingPunct="1">
              <a:spcAft>
                <a:spcPts val="0"/>
              </a:spcAft>
              <a:defRPr/>
            </a:pPr>
            <a:endParaRPr lang="he-IL" dirty="0" smtClean="0">
              <a:latin typeface="Arial" pitchFamily="34" charset="0"/>
              <a:cs typeface="Arial" pitchFamily="34" charset="0"/>
            </a:endParaRPr>
          </a:p>
          <a:p>
            <a:pPr algn="r" rtl="1" eaLnBrk="1" fontAlgn="auto" hangingPunct="1">
              <a:spcAft>
                <a:spcPts val="0"/>
              </a:spcAft>
              <a:defRPr/>
            </a:pPr>
            <a:r>
              <a:rPr lang="he-IL" b="1" dirty="0" smtClean="0">
                <a:solidFill>
                  <a:schemeClr val="accent1">
                    <a:lumMod val="75000"/>
                  </a:schemeClr>
                </a:solidFill>
                <a:latin typeface="Arial" pitchFamily="34" charset="0"/>
                <a:cs typeface="Arial" pitchFamily="34" charset="0"/>
              </a:rPr>
              <a:t>בהנחיית : המורה איילת </a:t>
            </a:r>
            <a:r>
              <a:rPr lang="he-IL" b="1" dirty="0" err="1" smtClean="0">
                <a:solidFill>
                  <a:schemeClr val="accent1">
                    <a:lumMod val="75000"/>
                  </a:schemeClr>
                </a:solidFill>
                <a:latin typeface="Arial" pitchFamily="34" charset="0"/>
                <a:cs typeface="Arial" pitchFamily="34" charset="0"/>
              </a:rPr>
              <a:t>ארנד</a:t>
            </a:r>
            <a:r>
              <a:rPr lang="he-IL" b="1" dirty="0" smtClean="0">
                <a:solidFill>
                  <a:schemeClr val="accent1">
                    <a:lumMod val="75000"/>
                  </a:schemeClr>
                </a:solidFill>
                <a:latin typeface="Arial" pitchFamily="34" charset="0"/>
                <a:cs typeface="Arial" pitchFamily="34" charset="0"/>
              </a:rPr>
              <a:t> </a:t>
            </a:r>
            <a:endParaRPr lang="he-IL" dirty="0">
              <a:solidFill>
                <a:schemeClr val="tx1"/>
              </a:solidFill>
              <a:latin typeface="Arial" pitchFamily="34" charset="0"/>
              <a:cs typeface="Arial" pitchFamily="34" charset="0"/>
            </a:endParaRPr>
          </a:p>
        </p:txBody>
      </p:sp>
      <p:sp>
        <p:nvSpPr>
          <p:cNvPr id="14339" name="מלבן 8"/>
          <p:cNvSpPr>
            <a:spLocks noChangeArrowheads="1"/>
          </p:cNvSpPr>
          <p:nvPr/>
        </p:nvSpPr>
        <p:spPr bwMode="auto">
          <a:xfrm>
            <a:off x="4429125" y="1143000"/>
            <a:ext cx="3786188" cy="830263"/>
          </a:xfrm>
          <a:prstGeom prst="rect">
            <a:avLst/>
          </a:prstGeom>
          <a:noFill/>
          <a:ln w="9525">
            <a:noFill/>
            <a:miter lim="800000"/>
            <a:headEnd/>
            <a:tailEnd/>
          </a:ln>
        </p:spPr>
        <p:txBody>
          <a:bodyPr>
            <a:spAutoFit/>
          </a:bodyPr>
          <a:lstStyle/>
          <a:p>
            <a:pPr algn="ctr"/>
            <a:r>
              <a:rPr lang="he-IL" sz="2400">
                <a:solidFill>
                  <a:schemeClr val="bg1"/>
                </a:solidFill>
              </a:rPr>
              <a:t>הקמת פלטפורמת חלל</a:t>
            </a:r>
          </a:p>
          <a:p>
            <a:pPr algn="ctr"/>
            <a:r>
              <a:rPr lang="en-US" sz="2400">
                <a:solidFill>
                  <a:schemeClr val="bg1"/>
                </a:solidFill>
              </a:rPr>
              <a:t>Space Platform</a:t>
            </a:r>
            <a:r>
              <a:rPr lang="he-IL" sz="2400">
                <a:solidFill>
                  <a:schemeClr val="bg1"/>
                </a:solidFill>
              </a:rPr>
              <a:t>  </a:t>
            </a:r>
            <a:endParaRPr lang="en-GB" sz="2400">
              <a:solidFill>
                <a:schemeClr val="bg1"/>
              </a:solidFill>
            </a:endParaRPr>
          </a:p>
        </p:txBody>
      </p:sp>
      <p:sp>
        <p:nvSpPr>
          <p:cNvPr id="14340" name="TextBox 9"/>
          <p:cNvSpPr txBox="1">
            <a:spLocks noChangeArrowheads="1"/>
          </p:cNvSpPr>
          <p:nvPr/>
        </p:nvSpPr>
        <p:spPr bwMode="auto">
          <a:xfrm>
            <a:off x="285750" y="1428750"/>
            <a:ext cx="3857625" cy="1570038"/>
          </a:xfrm>
          <a:prstGeom prst="rect">
            <a:avLst/>
          </a:prstGeom>
          <a:noFill/>
          <a:ln w="9525">
            <a:noFill/>
            <a:miter lim="800000"/>
            <a:headEnd/>
            <a:tailEnd/>
          </a:ln>
        </p:spPr>
        <p:txBody>
          <a:bodyPr>
            <a:spAutoFit/>
          </a:bodyPr>
          <a:lstStyle/>
          <a:p>
            <a:pPr algn="ctr" rtl="0"/>
            <a:r>
              <a:rPr lang="he-IL" sz="3200">
                <a:solidFill>
                  <a:srgbClr val="0070C0"/>
                </a:solidFill>
              </a:rPr>
              <a:t>אולימפיאדה צעירה על שם אל"מ אילן רמון וצוות קולומביה</a:t>
            </a: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תרשים זרימה: פעולה ידנית 4"/>
          <p:cNvSpPr/>
          <p:nvPr/>
        </p:nvSpPr>
        <p:spPr bwMode="auto">
          <a:xfrm rot="16200000">
            <a:off x="5469731" y="3329782"/>
            <a:ext cx="3425825" cy="2052638"/>
          </a:xfrm>
          <a:prstGeom prst="rect">
            <a:avLst/>
          </a:prstGeom>
        </p:spPr>
        <p:style>
          <a:lnRef idx="0">
            <a:scrgbClr r="0" g="0" b="0"/>
          </a:lnRef>
          <a:fillRef idx="0">
            <a:scrgbClr r="0" g="0" b="0"/>
          </a:fillRef>
          <a:effectRef idx="0">
            <a:scrgbClr r="0" g="0" b="0"/>
          </a:effectRef>
          <a:fontRef idx="minor">
            <a:schemeClr val="lt1"/>
          </a:fontRef>
        </p:style>
        <p:txBody>
          <a:bodyPr lIns="152400" tIns="0" rIns="152400" bIns="0"/>
          <a:lstStyle/>
          <a:p>
            <a:pPr fontAlgn="auto">
              <a:lnSpc>
                <a:spcPct val="115000"/>
              </a:lnSpc>
              <a:spcBef>
                <a:spcPts val="600"/>
              </a:spcBef>
              <a:spcAft>
                <a:spcPts val="0"/>
              </a:spcAft>
              <a:buFont typeface="Arial" pitchFamily="34" charset="0"/>
              <a:buChar char="•"/>
              <a:defRPr/>
            </a:pPr>
            <a:endParaRPr lang="he-IL" dirty="0">
              <a:solidFill>
                <a:schemeClr val="tx1"/>
              </a:solidFill>
              <a:ea typeface="Calibri"/>
            </a:endParaRPr>
          </a:p>
        </p:txBody>
      </p:sp>
      <p:sp>
        <p:nvSpPr>
          <p:cNvPr id="2" name="מציין מיקום תוכן 1"/>
          <p:cNvSpPr>
            <a:spLocks noGrp="1"/>
          </p:cNvSpPr>
          <p:nvPr>
            <p:ph idx="1"/>
          </p:nvPr>
        </p:nvSpPr>
        <p:spPr>
          <a:xfrm>
            <a:off x="467544" y="692696"/>
            <a:ext cx="8208911" cy="5832648"/>
          </a:xfrm>
          <a:solidFill>
            <a:schemeClr val="bg1"/>
          </a:solidFill>
        </p:spPr>
        <p:txBody>
          <a:bodyPr/>
          <a:lstStyle/>
          <a:p>
            <a:pPr marL="69850" indent="0" algn="r" rtl="1">
              <a:buClrTx/>
              <a:buNone/>
            </a:pPr>
            <a:endParaRPr lang="he-IL" sz="3200" dirty="0" smtClean="0">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endParaRPr>
          </a:p>
          <a:p>
            <a:pPr marL="69850" indent="0" algn="r" rtl="1">
              <a:buClrTx/>
              <a:buNone/>
            </a:pPr>
            <a:r>
              <a:rPr lang="he-IL" sz="4000" dirty="0" smtClean="0">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rPr>
              <a:t>ציוד דרוש לבנית הפלטפורמה עצמה:</a:t>
            </a:r>
            <a:endParaRPr lang="he-IL" sz="4000" dirty="0">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endParaRPr>
          </a:p>
          <a:p>
            <a:pPr marL="527050" indent="-457200" algn="r" rtl="1">
              <a:buClrTx/>
              <a:buFont typeface="+mj-lt"/>
              <a:buAutoNum type="arabicPeriod"/>
            </a:pPr>
            <a:r>
              <a:rPr lang="he-IL" sz="3200" dirty="0" smtClean="0">
                <a:ln w="0" cap="sq" cmpd="thickThin">
                  <a:noFill/>
                  <a:prstDash val="lgDash"/>
                  <a:bevel/>
                </a:ln>
                <a:solidFill>
                  <a:srgbClr val="0066FF"/>
                </a:solidFill>
              </a:rPr>
              <a:t>מערכת ניווט</a:t>
            </a:r>
          </a:p>
          <a:p>
            <a:pPr marL="527050" indent="-457200" algn="r" rtl="1">
              <a:buClrTx/>
              <a:buFont typeface="+mj-lt"/>
              <a:buAutoNum type="arabicPeriod"/>
            </a:pPr>
            <a:r>
              <a:rPr lang="he-IL" sz="3200" dirty="0" smtClean="0">
                <a:ln w="0" cap="sq" cmpd="thickThin">
                  <a:noFill/>
                  <a:prstDash val="lgDash"/>
                  <a:bevel/>
                </a:ln>
                <a:solidFill>
                  <a:srgbClr val="0066FF"/>
                </a:solidFill>
              </a:rPr>
              <a:t>לוחות </a:t>
            </a:r>
            <a:r>
              <a:rPr lang="he-IL" sz="3200" dirty="0" err="1" smtClean="0">
                <a:ln w="0" cap="sq" cmpd="thickThin">
                  <a:noFill/>
                  <a:prstDash val="lgDash"/>
                  <a:bevel/>
                </a:ln>
                <a:solidFill>
                  <a:srgbClr val="0066FF"/>
                </a:solidFill>
              </a:rPr>
              <a:t>סולארים</a:t>
            </a:r>
            <a:endParaRPr lang="he-IL" sz="3200" dirty="0" smtClean="0">
              <a:ln w="0" cap="sq" cmpd="thickThin">
                <a:noFill/>
                <a:prstDash val="lgDash"/>
                <a:bevel/>
              </a:ln>
              <a:solidFill>
                <a:srgbClr val="0066FF"/>
              </a:solidFill>
            </a:endParaRPr>
          </a:p>
          <a:p>
            <a:pPr marL="527050" indent="-457200" algn="r" rtl="1">
              <a:buClrTx/>
              <a:buFont typeface="+mj-lt"/>
              <a:buAutoNum type="arabicPeriod"/>
            </a:pPr>
            <a:r>
              <a:rPr lang="he-IL" sz="3200" dirty="0" smtClean="0">
                <a:ln w="0" cap="sq" cmpd="thickThin">
                  <a:noFill/>
                  <a:prstDash val="lgDash"/>
                  <a:bevel/>
                </a:ln>
                <a:solidFill>
                  <a:srgbClr val="0066FF"/>
                </a:solidFill>
              </a:rPr>
              <a:t>כמות מתכת גדולה</a:t>
            </a:r>
          </a:p>
          <a:p>
            <a:pPr marL="527050" indent="-457200" algn="r" rtl="1">
              <a:buClrTx/>
              <a:buFont typeface="+mj-lt"/>
              <a:buAutoNum type="arabicPeriod"/>
            </a:pPr>
            <a:r>
              <a:rPr lang="he-IL" sz="3200" dirty="0" smtClean="0">
                <a:ln w="0" cap="sq" cmpd="thickThin">
                  <a:noFill/>
                  <a:prstDash val="lgDash"/>
                  <a:bevel/>
                </a:ln>
                <a:solidFill>
                  <a:srgbClr val="0066FF"/>
                </a:solidFill>
              </a:rPr>
              <a:t>צפוי כסוף</a:t>
            </a:r>
          </a:p>
          <a:p>
            <a:pPr marL="527050" indent="-457200" algn="r" rtl="1">
              <a:buClrTx/>
              <a:buFont typeface="+mj-lt"/>
              <a:buAutoNum type="arabicPeriod"/>
            </a:pPr>
            <a:r>
              <a:rPr lang="he-IL" sz="3200" dirty="0" smtClean="0">
                <a:ln w="0" cap="sq" cmpd="thickThin">
                  <a:noFill/>
                  <a:prstDash val="lgDash"/>
                  <a:bevel/>
                </a:ln>
                <a:solidFill>
                  <a:srgbClr val="0066FF"/>
                </a:solidFill>
              </a:rPr>
              <a:t>מחולל שדה חשמלי</a:t>
            </a:r>
          </a:p>
          <a:p>
            <a:pPr marL="69850" indent="0" algn="r" rtl="1">
              <a:buClrTx/>
              <a:buNone/>
            </a:pPr>
            <a:endParaRPr lang="he-IL" dirty="0" smtClean="0"/>
          </a:p>
        </p:txBody>
      </p:sp>
      <p:sp>
        <p:nvSpPr>
          <p:cNvPr id="26625" name="Title 1"/>
          <p:cNvSpPr txBox="1">
            <a:spLocks/>
          </p:cNvSpPr>
          <p:nvPr/>
        </p:nvSpPr>
        <p:spPr bwMode="auto">
          <a:xfrm>
            <a:off x="4641850" y="0"/>
            <a:ext cx="3530600" cy="620713"/>
          </a:xfrm>
          <a:prstGeom prst="rect">
            <a:avLst/>
          </a:prstGeom>
          <a:noFill/>
          <a:ln w="9525">
            <a:noFill/>
            <a:miter lim="800000"/>
            <a:headEnd/>
            <a:tailEnd/>
          </a:ln>
        </p:spPr>
        <p:txBody>
          <a:bodyPr anchor="ctr"/>
          <a:lstStyle/>
          <a:p>
            <a:pPr algn="ctr"/>
            <a:r>
              <a:rPr lang="he-IL" sz="2800" b="1">
                <a:solidFill>
                  <a:schemeClr val="bg1"/>
                </a:solidFill>
                <a:latin typeface="Century Gothic" pitchFamily="34" charset="0"/>
                <a:ea typeface="Gisha"/>
                <a:cs typeface="Gisha"/>
              </a:rPr>
              <a:t>ציוד</a:t>
            </a:r>
            <a:endParaRPr lang="en-US" sz="2800" b="1">
              <a:solidFill>
                <a:schemeClr val="bg1"/>
              </a:solidFill>
              <a:latin typeface="Century Gothic" pitchFamily="34" charset="0"/>
            </a:endParaRPr>
          </a:p>
        </p:txBody>
      </p:sp>
    </p:spTree>
  </p:cSld>
  <p:clrMapOvr>
    <a:masterClrMapping/>
  </p:clrMapOvr>
  <p:transition>
    <p:wheel spokes="3"/>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txBox="1">
            <a:spLocks/>
          </p:cNvSpPr>
          <p:nvPr/>
        </p:nvSpPr>
        <p:spPr bwMode="auto">
          <a:xfrm>
            <a:off x="4641850" y="0"/>
            <a:ext cx="3530600" cy="620713"/>
          </a:xfrm>
          <a:prstGeom prst="rect">
            <a:avLst/>
          </a:prstGeom>
          <a:noFill/>
          <a:ln w="9525">
            <a:noFill/>
            <a:miter lim="800000"/>
            <a:headEnd/>
            <a:tailEnd/>
          </a:ln>
        </p:spPr>
        <p:txBody>
          <a:bodyPr anchor="ctr"/>
          <a:lstStyle/>
          <a:p>
            <a:pPr algn="ctr"/>
            <a:r>
              <a:rPr lang="he-IL" sz="2800" b="1">
                <a:solidFill>
                  <a:prstClr val="white"/>
                </a:solidFill>
                <a:latin typeface="Century Gothic" pitchFamily="34" charset="0"/>
                <a:ea typeface="Gisha"/>
                <a:cs typeface="Gisha"/>
              </a:rPr>
              <a:t>ציוד</a:t>
            </a:r>
            <a:endParaRPr lang="en-US" sz="2800" b="1">
              <a:solidFill>
                <a:prstClr val="white"/>
              </a:solidFill>
              <a:latin typeface="Century Gothic" pitchFamily="34" charset="0"/>
            </a:endParaRPr>
          </a:p>
        </p:txBody>
      </p:sp>
      <p:sp>
        <p:nvSpPr>
          <p:cNvPr id="23" name="תרשים זרימה: פעולה ידנית 4"/>
          <p:cNvSpPr/>
          <p:nvPr/>
        </p:nvSpPr>
        <p:spPr bwMode="auto">
          <a:xfrm rot="16200000">
            <a:off x="5469731" y="3329782"/>
            <a:ext cx="3425825" cy="2052638"/>
          </a:xfrm>
          <a:prstGeom prst="rect">
            <a:avLst/>
          </a:prstGeom>
        </p:spPr>
        <p:style>
          <a:lnRef idx="0">
            <a:scrgbClr r="0" g="0" b="0"/>
          </a:lnRef>
          <a:fillRef idx="0">
            <a:scrgbClr r="0" g="0" b="0"/>
          </a:fillRef>
          <a:effectRef idx="0">
            <a:scrgbClr r="0" g="0" b="0"/>
          </a:effectRef>
          <a:fontRef idx="minor">
            <a:schemeClr val="lt1"/>
          </a:fontRef>
        </p:style>
        <p:txBody>
          <a:bodyPr lIns="152400" tIns="0" rIns="152400" bIns="0"/>
          <a:lstStyle/>
          <a:p>
            <a:pPr fontAlgn="auto">
              <a:lnSpc>
                <a:spcPct val="115000"/>
              </a:lnSpc>
              <a:spcBef>
                <a:spcPts val="600"/>
              </a:spcBef>
              <a:spcAft>
                <a:spcPts val="0"/>
              </a:spcAft>
              <a:buFont typeface="Arial" pitchFamily="34" charset="0"/>
              <a:buChar char="•"/>
              <a:defRPr/>
            </a:pPr>
            <a:endParaRPr lang="he-IL" dirty="0">
              <a:solidFill>
                <a:prstClr val="black"/>
              </a:solidFill>
              <a:ea typeface="Calibri"/>
            </a:endParaRPr>
          </a:p>
        </p:txBody>
      </p:sp>
      <p:sp>
        <p:nvSpPr>
          <p:cNvPr id="2" name="מציין מיקום תוכן 1"/>
          <p:cNvSpPr>
            <a:spLocks noGrp="1"/>
          </p:cNvSpPr>
          <p:nvPr>
            <p:ph idx="1"/>
          </p:nvPr>
        </p:nvSpPr>
        <p:spPr>
          <a:xfrm>
            <a:off x="1253331" y="836712"/>
            <a:ext cx="6777037" cy="5688632"/>
          </a:xfrm>
        </p:spPr>
        <p:txBody>
          <a:bodyPr/>
          <a:lstStyle/>
          <a:p>
            <a:pPr marL="69850" indent="0" algn="r" rtl="1">
              <a:buNone/>
            </a:pPr>
            <a:r>
              <a:rPr lang="he-IL" dirty="0" smtClean="0">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rPr>
              <a:t>ציוד דרוש לתוך הפלטפורמה ולביצוע המשימה:</a:t>
            </a:r>
          </a:p>
          <a:p>
            <a:pPr marL="527050" indent="-457200" algn="r" rtl="1">
              <a:buClr>
                <a:schemeClr val="tx1"/>
              </a:buClr>
              <a:buSzPct val="100000"/>
              <a:buFont typeface="+mj-lt"/>
              <a:buAutoNum type="arabicPeriod"/>
            </a:pPr>
            <a:r>
              <a:rPr lang="he-IL" dirty="0" smtClean="0">
                <a:solidFill>
                  <a:srgbClr val="0066FF"/>
                </a:solidFill>
              </a:rPr>
              <a:t>7 חליפות חלל</a:t>
            </a:r>
          </a:p>
          <a:p>
            <a:pPr marL="527050" indent="-457200" algn="r" rtl="1">
              <a:buClr>
                <a:schemeClr val="tx1"/>
              </a:buClr>
              <a:buSzPct val="100000"/>
              <a:buFont typeface="+mj-lt"/>
              <a:buAutoNum type="arabicPeriod"/>
            </a:pPr>
            <a:r>
              <a:rPr lang="he-IL" dirty="0" smtClean="0">
                <a:solidFill>
                  <a:srgbClr val="0066FF"/>
                </a:solidFill>
              </a:rPr>
              <a:t>מחולל חמצן</a:t>
            </a:r>
          </a:p>
          <a:p>
            <a:pPr marL="527050" indent="-457200" algn="r" rtl="1">
              <a:buClr>
                <a:schemeClr val="tx1"/>
              </a:buClr>
              <a:buSzPct val="100000"/>
              <a:buFont typeface="+mj-lt"/>
              <a:buAutoNum type="arabicPeriod"/>
            </a:pPr>
            <a:r>
              <a:rPr lang="he-IL" dirty="0" smtClean="0">
                <a:solidFill>
                  <a:srgbClr val="0066FF"/>
                </a:solidFill>
              </a:rPr>
              <a:t>חומר סופג </a:t>
            </a:r>
            <a:r>
              <a:rPr lang="he-IL" dirty="0" err="1" smtClean="0">
                <a:solidFill>
                  <a:srgbClr val="0066FF"/>
                </a:solidFill>
              </a:rPr>
              <a:t>פד"ח</a:t>
            </a:r>
            <a:endParaRPr lang="he-IL" dirty="0" smtClean="0">
              <a:solidFill>
                <a:srgbClr val="0066FF"/>
              </a:solidFill>
            </a:endParaRPr>
          </a:p>
          <a:p>
            <a:pPr marL="527050" indent="-457200" algn="r" rtl="1">
              <a:buClr>
                <a:schemeClr val="tx1"/>
              </a:buClr>
              <a:buSzPct val="100000"/>
              <a:buFont typeface="+mj-lt"/>
              <a:buAutoNum type="arabicPeriod"/>
            </a:pPr>
            <a:r>
              <a:rPr lang="he-IL" dirty="0" smtClean="0">
                <a:solidFill>
                  <a:srgbClr val="0066FF"/>
                </a:solidFill>
              </a:rPr>
              <a:t>צמחים ונורות </a:t>
            </a:r>
            <a:r>
              <a:rPr lang="he-IL" dirty="0" err="1" smtClean="0">
                <a:solidFill>
                  <a:srgbClr val="0066FF"/>
                </a:solidFill>
              </a:rPr>
              <a:t>נל"ג</a:t>
            </a:r>
            <a:r>
              <a:rPr lang="he-IL" dirty="0" smtClean="0">
                <a:solidFill>
                  <a:srgbClr val="0066FF"/>
                </a:solidFill>
              </a:rPr>
              <a:t>(לסיפוק אור לצמחים)</a:t>
            </a:r>
          </a:p>
          <a:p>
            <a:pPr marL="527050" indent="-457200" algn="r" rtl="1">
              <a:buClr>
                <a:schemeClr val="tx1"/>
              </a:buClr>
              <a:buSzPct val="100000"/>
              <a:buFont typeface="+mj-lt"/>
              <a:buAutoNum type="arabicPeriod"/>
            </a:pPr>
            <a:r>
              <a:rPr lang="he-IL" dirty="0" smtClean="0">
                <a:solidFill>
                  <a:srgbClr val="0066FF"/>
                </a:solidFill>
              </a:rPr>
              <a:t>מתקני כושר</a:t>
            </a:r>
          </a:p>
          <a:p>
            <a:pPr marL="527050" indent="-457200" algn="r" rtl="1">
              <a:buClr>
                <a:schemeClr val="tx1"/>
              </a:buClr>
              <a:buSzPct val="100000"/>
              <a:buFont typeface="+mj-lt"/>
              <a:buAutoNum type="arabicPeriod"/>
            </a:pPr>
            <a:r>
              <a:rPr lang="he-IL" dirty="0" smtClean="0">
                <a:solidFill>
                  <a:srgbClr val="0066FF"/>
                </a:solidFill>
              </a:rPr>
              <a:t>ג'ל בליסטי</a:t>
            </a:r>
          </a:p>
          <a:p>
            <a:pPr marL="527050" indent="-457200" algn="r" rtl="1">
              <a:buClr>
                <a:schemeClr val="tx1"/>
              </a:buClr>
              <a:buSzPct val="100000"/>
              <a:buFont typeface="+mj-lt"/>
              <a:buAutoNum type="arabicPeriod"/>
            </a:pPr>
            <a:r>
              <a:rPr lang="he-IL" dirty="0" smtClean="0">
                <a:solidFill>
                  <a:srgbClr val="0066FF"/>
                </a:solidFill>
              </a:rPr>
              <a:t>מצלמה </a:t>
            </a:r>
            <a:r>
              <a:rPr lang="he-IL" dirty="0" err="1" smtClean="0">
                <a:solidFill>
                  <a:srgbClr val="0066FF"/>
                </a:solidFill>
              </a:rPr>
              <a:t>היפרספקטראלית</a:t>
            </a:r>
            <a:endParaRPr lang="he-IL" dirty="0" smtClean="0">
              <a:solidFill>
                <a:srgbClr val="0066FF"/>
              </a:solidFill>
            </a:endParaRPr>
          </a:p>
          <a:p>
            <a:pPr marL="527050" indent="-457200" algn="r" rtl="1">
              <a:buClr>
                <a:schemeClr val="tx1"/>
              </a:buClr>
              <a:buSzPct val="100000"/>
              <a:buFont typeface="+mj-lt"/>
              <a:buAutoNum type="arabicPeriod"/>
            </a:pPr>
            <a:r>
              <a:rPr lang="he-IL" dirty="0" smtClean="0">
                <a:solidFill>
                  <a:srgbClr val="0066FF"/>
                </a:solidFill>
              </a:rPr>
              <a:t>רכב גרירה</a:t>
            </a:r>
          </a:p>
          <a:p>
            <a:pPr marL="527050" indent="-457200" algn="r" rtl="1">
              <a:buClr>
                <a:schemeClr val="tx1"/>
              </a:buClr>
              <a:buSzPct val="100000"/>
              <a:buFont typeface="+mj-lt"/>
              <a:buAutoNum type="arabicPeriod"/>
            </a:pPr>
            <a:r>
              <a:rPr lang="he-IL" dirty="0" smtClean="0">
                <a:solidFill>
                  <a:srgbClr val="0066FF"/>
                </a:solidFill>
              </a:rPr>
              <a:t>רכב איסוף</a:t>
            </a:r>
          </a:p>
          <a:p>
            <a:pPr marL="527050" indent="-457200" algn="r" rtl="1">
              <a:buClr>
                <a:schemeClr val="tx1"/>
              </a:buClr>
              <a:buSzPct val="100000"/>
              <a:buFont typeface="+mj-lt"/>
              <a:buAutoNum type="arabicPeriod"/>
            </a:pPr>
            <a:r>
              <a:rPr lang="he-IL" dirty="0" smtClean="0">
                <a:solidFill>
                  <a:srgbClr val="0066FF"/>
                </a:solidFill>
              </a:rPr>
              <a:t>דלק לרכב הגרירה ורכב האיסוף</a:t>
            </a:r>
          </a:p>
          <a:p>
            <a:pPr marL="527050" indent="-457200" algn="r" rtl="1">
              <a:buClr>
                <a:schemeClr val="tx1"/>
              </a:buClr>
              <a:buSzPct val="100000"/>
              <a:buFont typeface="+mj-lt"/>
              <a:buAutoNum type="arabicPeriod"/>
            </a:pPr>
            <a:endParaRPr lang="he-IL" sz="2000" dirty="0" smtClean="0">
              <a:gradFill>
                <a:gsLst>
                  <a:gs pos="14000">
                    <a:srgbClr val="FFC000"/>
                  </a:gs>
                  <a:gs pos="28000">
                    <a:srgbClr val="0DC0D9"/>
                  </a:gs>
                  <a:gs pos="8000">
                    <a:srgbClr val="FF0000"/>
                  </a:gs>
                  <a:gs pos="0">
                    <a:srgbClr val="C00000"/>
                  </a:gs>
                  <a:gs pos="22000">
                    <a:srgbClr val="00CCCC"/>
                  </a:gs>
                  <a:gs pos="47000">
                    <a:srgbClr val="9999FF"/>
                  </a:gs>
                  <a:gs pos="60001">
                    <a:srgbClr val="2E6792"/>
                  </a:gs>
                  <a:gs pos="71001">
                    <a:srgbClr val="3333CC"/>
                  </a:gs>
                  <a:gs pos="81000">
                    <a:srgbClr val="1170FF"/>
                  </a:gs>
                  <a:gs pos="100000">
                    <a:srgbClr val="006699"/>
                  </a:gs>
                </a:gsLst>
                <a:lin ang="5400000" scaled="0"/>
              </a:gradFill>
            </a:endParaRPr>
          </a:p>
          <a:p>
            <a:pPr marL="527050" indent="-457200" algn="r" rtl="1">
              <a:buClr>
                <a:schemeClr val="tx1"/>
              </a:buClr>
              <a:buSzPct val="100000"/>
              <a:buFont typeface="+mj-lt"/>
              <a:buAutoNum type="arabicPeriod"/>
            </a:pPr>
            <a:endParaRPr lang="he-IL" sz="2000" dirty="0" smtClean="0">
              <a:gradFill>
                <a:gsLst>
                  <a:gs pos="14000">
                    <a:srgbClr val="FFC000"/>
                  </a:gs>
                  <a:gs pos="28000">
                    <a:srgbClr val="0DC0D9"/>
                  </a:gs>
                  <a:gs pos="8000">
                    <a:srgbClr val="FF0000"/>
                  </a:gs>
                  <a:gs pos="0">
                    <a:srgbClr val="C00000"/>
                  </a:gs>
                  <a:gs pos="22000">
                    <a:srgbClr val="00CCCC"/>
                  </a:gs>
                  <a:gs pos="47000">
                    <a:srgbClr val="9999FF"/>
                  </a:gs>
                  <a:gs pos="60001">
                    <a:srgbClr val="2E6792"/>
                  </a:gs>
                  <a:gs pos="71001">
                    <a:srgbClr val="3333CC"/>
                  </a:gs>
                  <a:gs pos="81000">
                    <a:srgbClr val="1170FF"/>
                  </a:gs>
                  <a:gs pos="100000">
                    <a:srgbClr val="006699"/>
                  </a:gs>
                </a:gsLst>
                <a:lin ang="5400000" scaled="0"/>
              </a:gradFill>
            </a:endParaRPr>
          </a:p>
        </p:txBody>
      </p:sp>
    </p:spTree>
    <p:extLst>
      <p:ext uri="{BB962C8B-B14F-4D97-AF65-F5344CB8AC3E}">
        <p14:creationId xmlns:p14="http://schemas.microsoft.com/office/powerpoint/2010/main" val="327372009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קבוצה 3"/>
          <p:cNvGrpSpPr>
            <a:grpSpLocks/>
          </p:cNvGrpSpPr>
          <p:nvPr/>
        </p:nvGrpSpPr>
        <p:grpSpPr bwMode="auto">
          <a:xfrm>
            <a:off x="3429000" y="714375"/>
            <a:ext cx="5254625" cy="4643438"/>
            <a:chOff x="3206050" y="1407500"/>
            <a:chExt cx="4575984" cy="2730907"/>
          </a:xfrm>
        </p:grpSpPr>
        <p:sp>
          <p:nvSpPr>
            <p:cNvPr id="5" name="Rounded Rectangle 4"/>
            <p:cNvSpPr/>
            <p:nvPr/>
          </p:nvSpPr>
          <p:spPr bwMode="auto">
            <a:xfrm>
              <a:off x="4636909" y="1614769"/>
              <a:ext cx="1154364" cy="2275289"/>
            </a:xfrm>
            <a:prstGeom prst="roundRect">
              <a:avLst>
                <a:gd name="adj" fmla="val 1000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grpSp>
          <p:nvGrpSpPr>
            <p:cNvPr id="28690" name="Group 5"/>
            <p:cNvGrpSpPr>
              <a:grpSpLocks/>
            </p:cNvGrpSpPr>
            <p:nvPr/>
          </p:nvGrpSpPr>
          <p:grpSpPr bwMode="auto">
            <a:xfrm>
              <a:off x="4761333" y="1779898"/>
              <a:ext cx="1154359" cy="2317132"/>
              <a:chOff x="1430345" y="-259337"/>
              <a:chExt cx="1154443" cy="1375748"/>
            </a:xfrm>
          </p:grpSpPr>
          <p:sp>
            <p:nvSpPr>
              <p:cNvPr id="7" name="Rounded Rectangle 6"/>
              <p:cNvSpPr/>
              <p:nvPr/>
            </p:nvSpPr>
            <p:spPr>
              <a:xfrm>
                <a:off x="1430344" y="-259262"/>
                <a:ext cx="1154448" cy="1375849"/>
              </a:xfrm>
              <a:prstGeom prst="roundRect">
                <a:avLst>
                  <a:gd name="adj" fmla="val 10000"/>
                </a:avLst>
              </a:pr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8" name="Rounded Rectangle 5"/>
              <p:cNvSpPr/>
              <p:nvPr/>
            </p:nvSpPr>
            <p:spPr>
              <a:xfrm>
                <a:off x="1430346" y="-161070"/>
                <a:ext cx="1110200" cy="108094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vert="vert270" lIns="41910" tIns="41910" rIns="41910" bIns="41910" spcCol="1270" anchor="ctr"/>
              <a:lstStyle/>
              <a:p>
                <a:pPr marL="457200" indent="-457200" algn="ctr">
                  <a:defRPr/>
                </a:pPr>
                <a:r>
                  <a:rPr lang="he-IL" sz="4000" dirty="0">
                    <a:ln/>
                    <a:solidFill>
                      <a:schemeClr val="bg2">
                        <a:lumMod val="50000"/>
                      </a:schemeClr>
                    </a:solidFill>
                    <a:latin typeface="Arial" pitchFamily="34" charset="0"/>
                    <a:cs typeface="Arial" pitchFamily="34" charset="0"/>
                  </a:rPr>
                  <a:t>הצרכים</a:t>
                </a:r>
                <a:endParaRPr lang="en-US" sz="4000" dirty="0">
                  <a:ln/>
                  <a:solidFill>
                    <a:schemeClr val="bg2">
                      <a:lumMod val="50000"/>
                    </a:schemeClr>
                  </a:solidFill>
                  <a:latin typeface="Arial" pitchFamily="34" charset="0"/>
                  <a:cs typeface="Arial" pitchFamily="34" charset="0"/>
                </a:endParaRPr>
              </a:p>
            </p:txBody>
          </p:sp>
        </p:grpSp>
        <p:sp>
          <p:nvSpPr>
            <p:cNvPr id="20" name="Rounded Rectangle 19"/>
            <p:cNvSpPr/>
            <p:nvPr/>
          </p:nvSpPr>
          <p:spPr bwMode="auto">
            <a:xfrm>
              <a:off x="6565458" y="2649246"/>
              <a:ext cx="1155747" cy="538712"/>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28692" name="Group 20"/>
            <p:cNvGrpSpPr>
              <a:grpSpLocks/>
            </p:cNvGrpSpPr>
            <p:nvPr/>
          </p:nvGrpSpPr>
          <p:grpSpPr bwMode="auto">
            <a:xfrm>
              <a:off x="3268262" y="1407500"/>
              <a:ext cx="4387967" cy="1862619"/>
              <a:chOff x="4392073" y="1138053"/>
              <a:chExt cx="4388284" cy="1862438"/>
            </a:xfrm>
          </p:grpSpPr>
          <p:sp>
            <p:nvSpPr>
              <p:cNvPr id="22" name="Rounded Rectangle 21"/>
              <p:cNvSpPr/>
              <p:nvPr/>
            </p:nvSpPr>
            <p:spPr>
              <a:xfrm>
                <a:off x="7627292" y="2461831"/>
                <a:ext cx="1153065" cy="538660"/>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3" name="Rounded Rectangle 5"/>
              <p:cNvSpPr/>
              <p:nvPr/>
            </p:nvSpPr>
            <p:spPr>
              <a:xfrm>
                <a:off x="4392073" y="1138053"/>
                <a:ext cx="1108823" cy="78325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41910" tIns="41910" rIns="41910" bIns="41910" spcCol="1270" anchor="ctr"/>
              <a:lstStyle/>
              <a:p>
                <a:pPr algn="ctr" defTabSz="488950">
                  <a:lnSpc>
                    <a:spcPct val="90000"/>
                  </a:lnSpc>
                  <a:spcAft>
                    <a:spcPct val="35000"/>
                  </a:spcAft>
                  <a:defRPr/>
                </a:pPr>
                <a:endParaRPr lang="en-US" sz="1400" b="1" dirty="0">
                  <a:latin typeface="David" pitchFamily="34" charset="-79"/>
                  <a:cs typeface="David" pitchFamily="34" charset="-79"/>
                </a:endParaRPr>
              </a:p>
            </p:txBody>
          </p:sp>
        </p:grpSp>
        <p:sp>
          <p:nvSpPr>
            <p:cNvPr id="25" name="Rounded Rectangle 24"/>
            <p:cNvSpPr/>
            <p:nvPr/>
          </p:nvSpPr>
          <p:spPr bwMode="auto">
            <a:xfrm>
              <a:off x="3206050" y="2566152"/>
              <a:ext cx="684324" cy="620873"/>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7" name="Rounded Rectangle 26"/>
            <p:cNvSpPr/>
            <p:nvPr/>
          </p:nvSpPr>
          <p:spPr bwMode="auto">
            <a:xfrm>
              <a:off x="3392684" y="2649246"/>
              <a:ext cx="746535" cy="571390"/>
            </a:xfrm>
            <a:prstGeom prst="roundRect">
              <a:avLst>
                <a:gd name="adj" fmla="val 10000"/>
              </a:avLst>
            </a:pr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9" name="Striped Right Arrow 48"/>
            <p:cNvSpPr/>
            <p:nvPr/>
          </p:nvSpPr>
          <p:spPr bwMode="auto">
            <a:xfrm>
              <a:off x="5943346" y="1821104"/>
              <a:ext cx="575109" cy="449082"/>
            </a:xfrm>
            <a:prstGeom prst="stripedRightArrow">
              <a:avLst/>
            </a:prstGeom>
          </p:spPr>
          <p:style>
            <a:lnRef idx="3">
              <a:schemeClr val="lt1"/>
            </a:lnRef>
            <a:fillRef idx="1">
              <a:schemeClr val="accent2"/>
            </a:fillRef>
            <a:effectRef idx="1">
              <a:schemeClr val="accent2"/>
            </a:effectRef>
            <a:fontRef idx="minor">
              <a:schemeClr val="lt1"/>
            </a:fontRef>
          </p:style>
          <p:txBody>
            <a:bodyPr anchor="ctr"/>
            <a:lstStyle/>
            <a:p>
              <a:pPr algn="ctr" rtl="0">
                <a:defRPr/>
              </a:pPr>
              <a:endParaRPr lang="en-US"/>
            </a:p>
          </p:txBody>
        </p:sp>
        <p:sp>
          <p:nvSpPr>
            <p:cNvPr id="50" name="Striped Right Arrow 49"/>
            <p:cNvSpPr/>
            <p:nvPr/>
          </p:nvSpPr>
          <p:spPr bwMode="auto">
            <a:xfrm rot="10800000">
              <a:off x="4139219" y="2731406"/>
              <a:ext cx="576491" cy="457485"/>
            </a:xfrm>
            <a:prstGeom prst="stripedRightArrow">
              <a:avLst/>
            </a:prstGeom>
          </p:spPr>
          <p:style>
            <a:lnRef idx="3">
              <a:schemeClr val="lt1"/>
            </a:lnRef>
            <a:fillRef idx="1">
              <a:schemeClr val="accent5"/>
            </a:fillRef>
            <a:effectRef idx="1">
              <a:schemeClr val="accent5"/>
            </a:effectRef>
            <a:fontRef idx="minor">
              <a:schemeClr val="lt1"/>
            </a:fontRef>
          </p:style>
          <p:txBody>
            <a:bodyPr anchor="ctr"/>
            <a:lstStyle/>
            <a:p>
              <a:pPr algn="ctr" rtl="0">
                <a:defRPr/>
              </a:pPr>
              <a:endParaRPr lang="en-US"/>
            </a:p>
          </p:txBody>
        </p:sp>
        <p:sp>
          <p:nvSpPr>
            <p:cNvPr id="10" name="Rounded Rectangle 9"/>
            <p:cNvSpPr/>
            <p:nvPr/>
          </p:nvSpPr>
          <p:spPr bwMode="auto">
            <a:xfrm>
              <a:off x="6565458" y="1738944"/>
              <a:ext cx="1154365" cy="492030"/>
            </a:xfrm>
            <a:prstGeom prst="roundRect">
              <a:avLst>
                <a:gd name="adj" fmla="val 10000"/>
              </a:avLst>
            </a:prstGeom>
          </p:spPr>
          <p:style>
            <a:lnRef idx="3">
              <a:schemeClr val="lt1"/>
            </a:lnRef>
            <a:fillRef idx="1">
              <a:schemeClr val="accent5"/>
            </a:fillRef>
            <a:effectRef idx="1">
              <a:schemeClr val="accent5"/>
            </a:effectRef>
            <a:fontRef idx="minor">
              <a:schemeClr val="lt1"/>
            </a:fontRef>
          </p:style>
        </p:sp>
        <p:grpSp>
          <p:nvGrpSpPr>
            <p:cNvPr id="28698" name="Group 10"/>
            <p:cNvGrpSpPr>
              <a:grpSpLocks/>
            </p:cNvGrpSpPr>
            <p:nvPr/>
          </p:nvGrpSpPr>
          <p:grpSpPr bwMode="auto">
            <a:xfrm>
              <a:off x="6503251" y="1821274"/>
              <a:ext cx="1155742" cy="440621"/>
              <a:chOff x="5767805" y="1235480"/>
              <a:chExt cx="1155827" cy="440579"/>
            </a:xfrm>
          </p:grpSpPr>
          <p:sp>
            <p:nvSpPr>
              <p:cNvPr id="12" name="Rounded Rectangle 11"/>
              <p:cNvSpPr/>
              <p:nvPr/>
            </p:nvSpPr>
            <p:spPr>
              <a:xfrm>
                <a:off x="5767802" y="1235310"/>
                <a:ext cx="1155832" cy="440638"/>
              </a:xfrm>
              <a:prstGeom prst="roundRect">
                <a:avLst>
                  <a:gd name="adj" fmla="val 10000"/>
                </a:avLst>
              </a:prstGeom>
            </p:spPr>
            <p:style>
              <a:lnRef idx="2">
                <a:schemeClr val="accent5"/>
              </a:lnRef>
              <a:fillRef idx="1">
                <a:schemeClr val="lt1"/>
              </a:fillRef>
              <a:effectRef idx="0">
                <a:schemeClr val="accent5"/>
              </a:effectRef>
              <a:fontRef idx="minor">
                <a:schemeClr val="dk1"/>
              </a:fontRef>
            </p:style>
          </p:sp>
          <p:sp>
            <p:nvSpPr>
              <p:cNvPr id="13" name="Rounded Rectangle 5"/>
              <p:cNvSpPr/>
              <p:nvPr/>
            </p:nvSpPr>
            <p:spPr>
              <a:xfrm>
                <a:off x="5767802" y="1235310"/>
                <a:ext cx="1110207" cy="417299"/>
              </a:xfrm>
              <a:prstGeom prst="rect">
                <a:avLst/>
              </a:prstGeom>
            </p:spPr>
            <p:style>
              <a:lnRef idx="2">
                <a:schemeClr val="accent5"/>
              </a:lnRef>
              <a:fillRef idx="1">
                <a:schemeClr val="lt1"/>
              </a:fillRef>
              <a:effectRef idx="0">
                <a:schemeClr val="accent5"/>
              </a:effectRef>
              <a:fontRef idx="minor">
                <a:schemeClr val="dk1"/>
              </a:fontRef>
            </p:style>
            <p:txBody>
              <a:bodyPr lIns="41910" tIns="41910" rIns="41910" bIns="41910" spcCol="1270" anchor="ctr"/>
              <a:lstStyle/>
              <a:p>
                <a:pPr algn="ctr">
                  <a:defRPr/>
                </a:pPr>
                <a:r>
                  <a:rPr lang="he-IL" sz="2000" dirty="0">
                    <a:ln/>
                    <a:solidFill>
                      <a:schemeClr val="bg2">
                        <a:lumMod val="50000"/>
                      </a:schemeClr>
                    </a:solidFill>
                    <a:latin typeface="Arial" pitchFamily="34" charset="0"/>
                    <a:cs typeface="Arial" pitchFamily="34" charset="0"/>
                  </a:rPr>
                  <a:t>מזון ושתיה</a:t>
                </a:r>
                <a:endParaRPr lang="en-US" sz="2000" dirty="0">
                  <a:ln/>
                  <a:solidFill>
                    <a:schemeClr val="bg2">
                      <a:lumMod val="50000"/>
                    </a:schemeClr>
                  </a:solidFill>
                  <a:latin typeface="Arial" pitchFamily="34" charset="0"/>
                  <a:cs typeface="Arial" pitchFamily="34" charset="0"/>
                </a:endParaRPr>
              </a:p>
            </p:txBody>
          </p:sp>
        </p:grpSp>
        <p:sp>
          <p:nvSpPr>
            <p:cNvPr id="51" name="Notched Right Arrow 50"/>
            <p:cNvSpPr/>
            <p:nvPr/>
          </p:nvSpPr>
          <p:spPr bwMode="auto">
            <a:xfrm>
              <a:off x="5943350" y="2731577"/>
              <a:ext cx="575958" cy="388383"/>
            </a:xfrm>
            <a:prstGeom prst="notchedRightArrow">
              <a:avLst/>
            </a:prstGeom>
          </p:spPr>
          <p:style>
            <a:lnRef idx="0">
              <a:schemeClr val="accent5"/>
            </a:lnRef>
            <a:fillRef idx="3">
              <a:schemeClr val="accent5"/>
            </a:fillRef>
            <a:effectRef idx="3">
              <a:schemeClr val="accent5"/>
            </a:effectRef>
            <a:fontRef idx="minor">
              <a:schemeClr val="lt1"/>
            </a:fontRef>
          </p:style>
          <p:txBody>
            <a:bodyPr anchor="ctr"/>
            <a:lstStyle/>
            <a:p>
              <a:pPr algn="ctr" rtl="0">
                <a:defRPr/>
              </a:pPr>
              <a:endParaRPr lang="en-US"/>
            </a:p>
          </p:txBody>
        </p:sp>
        <p:sp>
          <p:nvSpPr>
            <p:cNvPr id="15" name="Rounded Rectangle 14"/>
            <p:cNvSpPr/>
            <p:nvPr/>
          </p:nvSpPr>
          <p:spPr bwMode="auto">
            <a:xfrm>
              <a:off x="6627670" y="3559548"/>
              <a:ext cx="1154364" cy="564854"/>
            </a:xfrm>
            <a:prstGeom prst="roundRect">
              <a:avLst>
                <a:gd name="adj" fmla="val 10000"/>
              </a:avLst>
            </a:prstGeom>
          </p:spPr>
          <p:style>
            <a:lnRef idx="3">
              <a:schemeClr val="lt1"/>
            </a:lnRef>
            <a:fillRef idx="1">
              <a:schemeClr val="dk1"/>
            </a:fillRef>
            <a:effectRef idx="1">
              <a:schemeClr val="dk1"/>
            </a:effectRef>
            <a:fontRef idx="minor">
              <a:schemeClr val="lt1"/>
            </a:fontRef>
          </p:style>
        </p:sp>
        <p:sp>
          <p:nvSpPr>
            <p:cNvPr id="18" name="Rounded Rectangle 5"/>
            <p:cNvSpPr/>
            <p:nvPr/>
          </p:nvSpPr>
          <p:spPr bwMode="auto">
            <a:xfrm>
              <a:off x="6565458" y="3600628"/>
              <a:ext cx="1110126" cy="537779"/>
            </a:xfrm>
            <a:prstGeom prst="rect">
              <a:avLst/>
            </a:prstGeom>
          </p:spPr>
          <p:style>
            <a:lnRef idx="2">
              <a:schemeClr val="dk1"/>
            </a:lnRef>
            <a:fillRef idx="1">
              <a:schemeClr val="lt1"/>
            </a:fillRef>
            <a:effectRef idx="0">
              <a:schemeClr val="dk1"/>
            </a:effectRef>
            <a:fontRef idx="minor">
              <a:schemeClr val="dk1"/>
            </a:fontRef>
          </p:style>
          <p:txBody>
            <a:bodyPr lIns="41910" tIns="41910" rIns="41910" bIns="41910" spcCol="1270" anchor="ctr"/>
            <a:lstStyle/>
            <a:p>
              <a:pPr algn="ctr" defTabSz="488950">
                <a:lnSpc>
                  <a:spcPct val="90000"/>
                </a:lnSpc>
                <a:spcAft>
                  <a:spcPct val="35000"/>
                </a:spcAft>
                <a:defRPr/>
              </a:pPr>
              <a:endParaRPr lang="en-US" sz="1400" b="1" dirty="0">
                <a:latin typeface="David" pitchFamily="34" charset="-79"/>
                <a:cs typeface="David" pitchFamily="34" charset="-79"/>
              </a:endParaRPr>
            </a:p>
          </p:txBody>
        </p:sp>
        <p:sp>
          <p:nvSpPr>
            <p:cNvPr id="52" name="Notched Right Arrow 51"/>
            <p:cNvSpPr/>
            <p:nvPr/>
          </p:nvSpPr>
          <p:spPr bwMode="auto">
            <a:xfrm>
              <a:off x="5943350" y="3724634"/>
              <a:ext cx="559902" cy="331019"/>
            </a:xfrm>
            <a:prstGeom prst="notchedRightArrow">
              <a:avLst/>
            </a:prstGeom>
          </p:spPr>
          <p:style>
            <a:lnRef idx="0">
              <a:schemeClr val="accent3"/>
            </a:lnRef>
            <a:fillRef idx="3">
              <a:schemeClr val="accent3"/>
            </a:fillRef>
            <a:effectRef idx="3">
              <a:schemeClr val="accent3"/>
            </a:effectRef>
            <a:fontRef idx="minor">
              <a:schemeClr val="lt1"/>
            </a:fontRef>
          </p:style>
          <p:txBody>
            <a:bodyPr anchor="ctr"/>
            <a:lstStyle/>
            <a:p>
              <a:pPr algn="ctr" rtl="0">
                <a:defRPr/>
              </a:pPr>
              <a:endParaRPr lang="en-US"/>
            </a:p>
          </p:txBody>
        </p:sp>
      </p:grpSp>
      <p:sp>
        <p:nvSpPr>
          <p:cNvPr id="28674" name="Title 1"/>
          <p:cNvSpPr txBox="1">
            <a:spLocks/>
          </p:cNvSpPr>
          <p:nvPr/>
        </p:nvSpPr>
        <p:spPr bwMode="auto">
          <a:xfrm>
            <a:off x="4641850" y="0"/>
            <a:ext cx="3530600" cy="620713"/>
          </a:xfrm>
          <a:prstGeom prst="rect">
            <a:avLst/>
          </a:prstGeom>
          <a:noFill/>
          <a:ln w="9525">
            <a:noFill/>
            <a:miter lim="800000"/>
            <a:headEnd/>
            <a:tailEnd/>
          </a:ln>
        </p:spPr>
        <p:txBody>
          <a:bodyPr anchor="ctr"/>
          <a:lstStyle/>
          <a:p>
            <a:pPr algn="ctr" rtl="0"/>
            <a:r>
              <a:rPr lang="he-IL" sz="2800">
                <a:solidFill>
                  <a:schemeClr val="bg1"/>
                </a:solidFill>
              </a:rPr>
              <a:t>סיפוק צרכים בחלל</a:t>
            </a:r>
            <a:endParaRPr lang="en-GB" sz="2800">
              <a:solidFill>
                <a:schemeClr val="bg1"/>
              </a:solidFill>
            </a:endParaRPr>
          </a:p>
        </p:txBody>
      </p:sp>
      <p:sp>
        <p:nvSpPr>
          <p:cNvPr id="10244" name="מלבן 28"/>
          <p:cNvSpPr>
            <a:spLocks noChangeArrowheads="1"/>
          </p:cNvSpPr>
          <p:nvPr/>
        </p:nvSpPr>
        <p:spPr bwMode="auto">
          <a:xfrm>
            <a:off x="3714750" y="3143250"/>
            <a:ext cx="850900" cy="369888"/>
          </a:xfrm>
          <a:prstGeom prst="rect">
            <a:avLst/>
          </a:prstGeom>
          <a:noFill/>
          <a:ln w="9525">
            <a:noFill/>
            <a:miter lim="800000"/>
            <a:headEnd/>
            <a:tailEnd/>
          </a:ln>
        </p:spPr>
        <p:txBody>
          <a:bodyPr>
            <a:spAutoFit/>
          </a:bodyPr>
          <a:lstStyle/>
          <a:p>
            <a:pPr algn="ctr"/>
            <a:r>
              <a:rPr lang="he-IL"/>
              <a:t>הגנה</a:t>
            </a:r>
            <a:endParaRPr lang="en-US"/>
          </a:p>
        </p:txBody>
      </p:sp>
      <p:sp>
        <p:nvSpPr>
          <p:cNvPr id="30" name="מלבן 29"/>
          <p:cNvSpPr/>
          <p:nvPr/>
        </p:nvSpPr>
        <p:spPr>
          <a:xfrm>
            <a:off x="7215188" y="2928938"/>
            <a:ext cx="1290637" cy="923925"/>
          </a:xfrm>
          <a:prstGeom prst="rect">
            <a:avLst/>
          </a:prstGeom>
        </p:spPr>
        <p:txBody>
          <a:bodyPr>
            <a:spAutoFit/>
          </a:bodyPr>
          <a:lstStyle/>
          <a:p>
            <a:pPr algn="ctr">
              <a:defRPr/>
            </a:pPr>
            <a:r>
              <a:rPr lang="he-IL" dirty="0">
                <a:ln/>
                <a:solidFill>
                  <a:schemeClr val="bg2">
                    <a:lumMod val="50000"/>
                  </a:schemeClr>
                </a:solidFill>
                <a:latin typeface="Arial" pitchFamily="34" charset="0"/>
                <a:cs typeface="Arial" pitchFamily="34" charset="0"/>
              </a:rPr>
              <a:t>אספקת חמצן וסילוק </a:t>
            </a:r>
            <a:r>
              <a:rPr lang="he-IL" dirty="0" err="1">
                <a:ln/>
                <a:solidFill>
                  <a:schemeClr val="bg2">
                    <a:lumMod val="50000"/>
                  </a:schemeClr>
                </a:solidFill>
                <a:latin typeface="Arial" pitchFamily="34" charset="0"/>
                <a:cs typeface="Arial" pitchFamily="34" charset="0"/>
              </a:rPr>
              <a:t>פד"ח</a:t>
            </a:r>
            <a:endParaRPr lang="en-US" dirty="0">
              <a:ln/>
              <a:solidFill>
                <a:schemeClr val="bg2">
                  <a:lumMod val="50000"/>
                </a:schemeClr>
              </a:solidFill>
              <a:latin typeface="Arial" pitchFamily="34" charset="0"/>
              <a:cs typeface="Arial" pitchFamily="34" charset="0"/>
            </a:endParaRPr>
          </a:p>
        </p:txBody>
      </p:sp>
      <p:sp>
        <p:nvSpPr>
          <p:cNvPr id="31" name="מלבן 30"/>
          <p:cNvSpPr/>
          <p:nvPr/>
        </p:nvSpPr>
        <p:spPr>
          <a:xfrm>
            <a:off x="7286625" y="4643438"/>
            <a:ext cx="1357313" cy="646112"/>
          </a:xfrm>
          <a:prstGeom prst="rect">
            <a:avLst/>
          </a:prstGeom>
        </p:spPr>
        <p:txBody>
          <a:bodyPr>
            <a:spAutoFit/>
          </a:bodyPr>
          <a:lstStyle/>
          <a:p>
            <a:pPr algn="ctr">
              <a:defRPr/>
            </a:pPr>
            <a:r>
              <a:rPr lang="he-IL" dirty="0">
                <a:ln/>
                <a:solidFill>
                  <a:schemeClr val="bg2">
                    <a:lumMod val="50000"/>
                  </a:schemeClr>
                </a:solidFill>
                <a:latin typeface="Arial" pitchFamily="34" charset="0"/>
                <a:cs typeface="Arial" pitchFamily="34" charset="0"/>
              </a:rPr>
              <a:t>יצירת לחץ מתאים לאדם</a:t>
            </a:r>
            <a:endParaRPr lang="en-US" dirty="0">
              <a:ln/>
              <a:solidFill>
                <a:schemeClr val="bg2">
                  <a:lumMod val="50000"/>
                </a:schemeClr>
              </a:solidFill>
              <a:latin typeface="Arial" pitchFamily="34" charset="0"/>
              <a:cs typeface="Arial" pitchFamily="34" charset="0"/>
            </a:endParaRPr>
          </a:p>
        </p:txBody>
      </p:sp>
      <p:sp>
        <p:nvSpPr>
          <p:cNvPr id="32" name="Notched Right Arrow 51"/>
          <p:cNvSpPr/>
          <p:nvPr/>
        </p:nvSpPr>
        <p:spPr bwMode="auto">
          <a:xfrm rot="16200000">
            <a:off x="1142976" y="2714620"/>
            <a:ext cx="2500330" cy="1214446"/>
          </a:xfrm>
          <a:prstGeom prst="leftRightUpArrow">
            <a:avLst/>
          </a:prstGeom>
        </p:spPr>
        <p:style>
          <a:lnRef idx="0">
            <a:schemeClr val="accent3"/>
          </a:lnRef>
          <a:fillRef idx="3">
            <a:schemeClr val="accent3"/>
          </a:fillRef>
          <a:effectRef idx="3">
            <a:schemeClr val="accent3"/>
          </a:effectRef>
          <a:fontRef idx="minor">
            <a:schemeClr val="lt1"/>
          </a:fontRef>
        </p:style>
        <p:txBody>
          <a:bodyPr anchor="ctr"/>
          <a:lstStyle/>
          <a:p>
            <a:pPr algn="ctr" rtl="0">
              <a:defRPr/>
            </a:pPr>
            <a:endParaRPr lang="en-US"/>
          </a:p>
        </p:txBody>
      </p:sp>
      <p:sp>
        <p:nvSpPr>
          <p:cNvPr id="34" name="Striped Right Arrow 49"/>
          <p:cNvSpPr/>
          <p:nvPr/>
        </p:nvSpPr>
        <p:spPr bwMode="auto">
          <a:xfrm rot="10800000">
            <a:off x="2857500" y="2857500"/>
            <a:ext cx="661988" cy="931863"/>
          </a:xfrm>
          <a:prstGeom prst="stripedRightArrow">
            <a:avLst/>
          </a:prstGeom>
        </p:spPr>
        <p:style>
          <a:lnRef idx="3">
            <a:schemeClr val="lt1"/>
          </a:lnRef>
          <a:fillRef idx="1">
            <a:schemeClr val="accent5"/>
          </a:fillRef>
          <a:effectRef idx="1">
            <a:schemeClr val="accent5"/>
          </a:effectRef>
          <a:fontRef idx="minor">
            <a:schemeClr val="lt1"/>
          </a:fontRef>
        </p:style>
        <p:txBody>
          <a:bodyPr anchor="ctr"/>
          <a:lstStyle/>
          <a:p>
            <a:pPr algn="ctr" rtl="0">
              <a:defRPr/>
            </a:pPr>
            <a:endParaRPr lang="en-US"/>
          </a:p>
        </p:txBody>
      </p:sp>
      <p:grpSp>
        <p:nvGrpSpPr>
          <p:cNvPr id="9" name="קבוצה 34"/>
          <p:cNvGrpSpPr>
            <a:grpSpLocks/>
          </p:cNvGrpSpPr>
          <p:nvPr/>
        </p:nvGrpSpPr>
        <p:grpSpPr bwMode="auto">
          <a:xfrm>
            <a:off x="1514475" y="1143000"/>
            <a:ext cx="1377950" cy="869950"/>
            <a:chOff x="6881616" y="3169141"/>
            <a:chExt cx="1430086" cy="870370"/>
          </a:xfrm>
        </p:grpSpPr>
        <p:sp>
          <p:nvSpPr>
            <p:cNvPr id="36" name="מלבן מעוגל 35"/>
            <p:cNvSpPr/>
            <p:nvPr/>
          </p:nvSpPr>
          <p:spPr>
            <a:xfrm>
              <a:off x="6940928" y="3169141"/>
              <a:ext cx="1370774" cy="870370"/>
            </a:xfrm>
            <a:prstGeom prst="roundRect">
              <a:avLst>
                <a:gd name="adj" fmla="val 10000"/>
              </a:avLst>
            </a:prstGeom>
          </p:spPr>
          <p:style>
            <a:lnRef idx="2">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7" name="מלבן 36"/>
            <p:cNvSpPr/>
            <p:nvPr/>
          </p:nvSpPr>
          <p:spPr>
            <a:xfrm>
              <a:off x="6881616" y="3194553"/>
              <a:ext cx="1319700" cy="81954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57150" tIns="57150" rIns="57150" bIns="57150" spcCol="1270" anchor="ctr"/>
            <a:lstStyle/>
            <a:p>
              <a:pPr algn="ctr">
                <a:defRPr/>
              </a:pPr>
              <a:r>
                <a:rPr lang="he-IL" sz="1500" dirty="0">
                  <a:ln/>
                  <a:latin typeface="Arial" pitchFamily="34" charset="0"/>
                  <a:cs typeface="Arial" pitchFamily="34" charset="0"/>
                </a:rPr>
                <a:t>הגנה מפני חום/קור קיצוניים</a:t>
              </a:r>
              <a:endParaRPr lang="en-US" sz="1500" dirty="0">
                <a:ln/>
                <a:latin typeface="Arial" pitchFamily="34" charset="0"/>
                <a:cs typeface="Arial" pitchFamily="34" charset="0"/>
              </a:endParaRPr>
            </a:p>
          </p:txBody>
        </p:sp>
      </p:grpSp>
      <p:grpSp>
        <p:nvGrpSpPr>
          <p:cNvPr id="11" name="קבוצה 37"/>
          <p:cNvGrpSpPr>
            <a:grpSpLocks/>
          </p:cNvGrpSpPr>
          <p:nvPr/>
        </p:nvGrpSpPr>
        <p:grpSpPr bwMode="auto">
          <a:xfrm>
            <a:off x="1571625" y="4643438"/>
            <a:ext cx="1370013" cy="869950"/>
            <a:chOff x="5180870" y="3169141"/>
            <a:chExt cx="1370662" cy="870370"/>
          </a:xfrm>
        </p:grpSpPr>
        <p:sp>
          <p:nvSpPr>
            <p:cNvPr id="39" name="מלבן מעוגל 38"/>
            <p:cNvSpPr/>
            <p:nvPr/>
          </p:nvSpPr>
          <p:spPr>
            <a:xfrm>
              <a:off x="5180870" y="3169141"/>
              <a:ext cx="1370662" cy="870370"/>
            </a:xfrm>
            <a:prstGeom prst="roundRect">
              <a:avLst>
                <a:gd name="adj" fmla="val 10000"/>
              </a:avLst>
            </a:prstGeom>
          </p:spPr>
          <p:style>
            <a:lnRef idx="2">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0" name="מלבן 39"/>
            <p:cNvSpPr/>
            <p:nvPr/>
          </p:nvSpPr>
          <p:spPr>
            <a:xfrm>
              <a:off x="5206282" y="3194553"/>
              <a:ext cx="1319838" cy="81954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57150" tIns="57150" rIns="57150" bIns="57150" spcCol="1270" anchor="ctr"/>
            <a:lstStyle/>
            <a:p>
              <a:pPr algn="ctr">
                <a:defRPr/>
              </a:pPr>
              <a:r>
                <a:rPr lang="he-IL" sz="1500">
                  <a:ln/>
                  <a:latin typeface="Arial" pitchFamily="34" charset="0"/>
                  <a:cs typeface="Arial" pitchFamily="34" charset="0"/>
                </a:rPr>
                <a:t>הגנה מפני מטוארים</a:t>
              </a:r>
              <a:endParaRPr lang="en-US" sz="1500">
                <a:ln/>
                <a:latin typeface="Arial" pitchFamily="34" charset="0"/>
                <a:cs typeface="Arial" pitchFamily="34" charset="0"/>
              </a:endParaRPr>
            </a:p>
          </p:txBody>
        </p:sp>
      </p:grpSp>
      <p:grpSp>
        <p:nvGrpSpPr>
          <p:cNvPr id="14" name="קבוצה 40"/>
          <p:cNvGrpSpPr>
            <a:grpSpLocks/>
          </p:cNvGrpSpPr>
          <p:nvPr/>
        </p:nvGrpSpPr>
        <p:grpSpPr bwMode="auto">
          <a:xfrm>
            <a:off x="500063" y="2857500"/>
            <a:ext cx="1370012" cy="869950"/>
            <a:chOff x="3577054" y="2526199"/>
            <a:chExt cx="1370662" cy="870370"/>
          </a:xfrm>
        </p:grpSpPr>
        <p:sp>
          <p:nvSpPr>
            <p:cNvPr id="42" name="מלבן מעוגל 41"/>
            <p:cNvSpPr/>
            <p:nvPr/>
          </p:nvSpPr>
          <p:spPr>
            <a:xfrm>
              <a:off x="3577054" y="2526199"/>
              <a:ext cx="1370662" cy="870370"/>
            </a:xfrm>
            <a:prstGeom prst="roundRect">
              <a:avLst>
                <a:gd name="adj" fmla="val 10000"/>
              </a:avLst>
            </a:prstGeom>
          </p:spPr>
          <p:style>
            <a:lnRef idx="2">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3" name="מלבן 42"/>
            <p:cNvSpPr/>
            <p:nvPr/>
          </p:nvSpPr>
          <p:spPr>
            <a:xfrm>
              <a:off x="3577054" y="2526199"/>
              <a:ext cx="1319838" cy="81954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57150" tIns="57150" rIns="57150" bIns="57150" spcCol="1270" anchor="ctr"/>
            <a:lstStyle/>
            <a:p>
              <a:pPr algn="ctr">
                <a:defRPr/>
              </a:pPr>
              <a:r>
                <a:rPr lang="he-IL" sz="1500" dirty="0">
                  <a:ln/>
                  <a:latin typeface="Arial" pitchFamily="34" charset="0"/>
                  <a:cs typeface="Arial" pitchFamily="34" charset="0"/>
                </a:rPr>
                <a:t>הגנה מפני קרינה</a:t>
              </a:r>
              <a:endParaRPr lang="en-US" sz="1500" dirty="0">
                <a:ln/>
                <a:latin typeface="Arial" pitchFamily="34" charset="0"/>
                <a:cs typeface="Arial" pitchFamily="34" charset="0"/>
              </a:endParaRPr>
            </a:p>
          </p:txBody>
        </p:sp>
      </p:grpSp>
    </p:spTree>
  </p:cSld>
  <p:clrMapOvr>
    <a:masterClrMapping/>
  </p:clrMapOvr>
  <p:transition spd="med">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0244"/>
                                        </p:tgtEl>
                                        <p:attrNameLst>
                                          <p:attrName>style.visibility</p:attrName>
                                        </p:attrNameLst>
                                      </p:cBhvr>
                                      <p:to>
                                        <p:strVal val="visible"/>
                                      </p:to>
                                    </p:set>
                                    <p:animEffect transition="in" filter="randombar(horizontal)">
                                      <p:cBhvr>
                                        <p:cTn id="10" dur="500"/>
                                        <p:tgtEl>
                                          <p:spTgt spid="10244"/>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randombar(horizontal)">
                                      <p:cBhvr>
                                        <p:cTn id="13" dur="500"/>
                                        <p:tgtEl>
                                          <p:spTgt spid="30"/>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randombar(horizontal)">
                                      <p:cBhvr>
                                        <p:cTn id="16" dur="500"/>
                                        <p:tgtEl>
                                          <p:spTgt spid="31"/>
                                        </p:tgtEl>
                                      </p:cBhvr>
                                    </p:animEffect>
                                  </p:childTnLst>
                                </p:cTn>
                              </p:par>
                              <p:par>
                                <p:cTn id="17" presetID="14" presetClass="entr" presetSubtype="10"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randombar(horizontal)">
                                      <p:cBhvr>
                                        <p:cTn id="19" dur="500"/>
                                        <p:tgtEl>
                                          <p:spTgt spid="32"/>
                                        </p:tgtEl>
                                      </p:cBhvr>
                                    </p:animEffect>
                                  </p:childTnLst>
                                </p:cTn>
                              </p:par>
                              <p:par>
                                <p:cTn id="20" presetID="14" presetClass="entr" presetSubtype="10" fill="hold"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randombar(horizontal)">
                                      <p:cBhvr>
                                        <p:cTn id="22" dur="500"/>
                                        <p:tgtEl>
                                          <p:spTgt spid="34"/>
                                        </p:tgtEl>
                                      </p:cBhvr>
                                    </p:animEffect>
                                  </p:childTnLst>
                                </p:cTn>
                              </p:par>
                              <p:par>
                                <p:cTn id="23" presetID="14" presetClass="entr" presetSubtype="1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randombar(horizontal)">
                                      <p:cBhvr>
                                        <p:cTn id="25" dur="500"/>
                                        <p:tgtEl>
                                          <p:spTgt spid="9"/>
                                        </p:tgtEl>
                                      </p:cBhvr>
                                    </p:animEffect>
                                  </p:childTnLst>
                                </p:cTn>
                              </p:par>
                              <p:par>
                                <p:cTn id="26" presetID="14" presetClass="entr" presetSubtype="10"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randombar(horizontal)">
                                      <p:cBhvr>
                                        <p:cTn id="28" dur="500"/>
                                        <p:tgtEl>
                                          <p:spTgt spid="11"/>
                                        </p:tgtEl>
                                      </p:cBhvr>
                                    </p:animEffect>
                                  </p:childTnLst>
                                </p:cTn>
                              </p:par>
                              <p:par>
                                <p:cTn id="29" presetID="14" presetClass="entr" presetSubtype="1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randombar(horizontal)">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p:bldP spid="30" grpId="0"/>
      <p:bldP spid="31" grpId="0"/>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דיאגרמה 3"/>
          <p:cNvGraphicFramePr/>
          <p:nvPr>
            <p:extLst>
              <p:ext uri="{D42A27DB-BD31-4B8C-83A1-F6EECF244321}">
                <p14:modId xmlns:p14="http://schemas.microsoft.com/office/powerpoint/2010/main" val="3705305830"/>
              </p:ext>
            </p:extLst>
          </p:nvPr>
        </p:nvGraphicFramePr>
        <p:xfrm>
          <a:off x="683568" y="836712"/>
          <a:ext cx="7920880" cy="5256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1746" name="Title 1"/>
          <p:cNvSpPr txBox="1">
            <a:spLocks/>
          </p:cNvSpPr>
          <p:nvPr/>
        </p:nvSpPr>
        <p:spPr bwMode="auto">
          <a:xfrm>
            <a:off x="4641850" y="0"/>
            <a:ext cx="3406775" cy="596900"/>
          </a:xfrm>
          <a:prstGeom prst="rect">
            <a:avLst/>
          </a:prstGeom>
          <a:noFill/>
          <a:ln w="9525">
            <a:noFill/>
            <a:miter lim="800000"/>
            <a:headEnd/>
            <a:tailEnd/>
          </a:ln>
        </p:spPr>
        <p:txBody>
          <a:bodyPr anchor="ctr"/>
          <a:lstStyle/>
          <a:p>
            <a:pPr algn="ctr"/>
            <a:r>
              <a:rPr lang="he-IL" b="1">
                <a:solidFill>
                  <a:schemeClr val="bg1"/>
                </a:solidFill>
              </a:rPr>
              <a:t>ההגנה</a:t>
            </a:r>
            <a:endParaRPr lang="en-US" b="1">
              <a:solidFill>
                <a:schemeClr val="bg1"/>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graphicEl>
                                              <a:dgm id="{5A73F42C-75CD-4ADE-9667-FFAE93664F9A}"/>
                                            </p:graphicEl>
                                          </p:spTgt>
                                        </p:tgtEl>
                                        <p:attrNameLst>
                                          <p:attrName>style.visibility</p:attrName>
                                        </p:attrNameLst>
                                      </p:cBhvr>
                                      <p:to>
                                        <p:strVal val="visible"/>
                                      </p:to>
                                    </p:set>
                                    <p:anim calcmode="lin" valueType="num">
                                      <p:cBhvr additive="base">
                                        <p:cTn id="7" dur="500" fill="hold"/>
                                        <p:tgtEl>
                                          <p:spTgt spid="4">
                                            <p:graphicEl>
                                              <a:dgm id="{5A73F42C-75CD-4ADE-9667-FFAE93664F9A}"/>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5A73F42C-75CD-4ADE-9667-FFAE93664F9A}"/>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graphicEl>
                                              <a:dgm id="{0A42F8B0-E1C3-46C4-88CA-12E31AA40613}"/>
                                            </p:graphicEl>
                                          </p:spTgt>
                                        </p:tgtEl>
                                        <p:attrNameLst>
                                          <p:attrName>style.visibility</p:attrName>
                                        </p:attrNameLst>
                                      </p:cBhvr>
                                      <p:to>
                                        <p:strVal val="visible"/>
                                      </p:to>
                                    </p:set>
                                    <p:anim calcmode="lin" valueType="num">
                                      <p:cBhvr additive="base">
                                        <p:cTn id="11" dur="500" fill="hold"/>
                                        <p:tgtEl>
                                          <p:spTgt spid="4">
                                            <p:graphicEl>
                                              <a:dgm id="{0A42F8B0-E1C3-46C4-88CA-12E31AA40613}"/>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dgm id="{0A42F8B0-E1C3-46C4-88CA-12E31AA40613}"/>
                                            </p:graphic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graphicEl>
                                              <a:dgm id="{4BD05FC7-EF24-4D01-849C-886DCC1E4EE6}"/>
                                            </p:graphicEl>
                                          </p:spTgt>
                                        </p:tgtEl>
                                        <p:attrNameLst>
                                          <p:attrName>style.visibility</p:attrName>
                                        </p:attrNameLst>
                                      </p:cBhvr>
                                      <p:to>
                                        <p:strVal val="visible"/>
                                      </p:to>
                                    </p:set>
                                    <p:anim calcmode="lin" valueType="num">
                                      <p:cBhvr additive="base">
                                        <p:cTn id="15" dur="500" fill="hold"/>
                                        <p:tgtEl>
                                          <p:spTgt spid="4">
                                            <p:graphicEl>
                                              <a:dgm id="{4BD05FC7-EF24-4D01-849C-886DCC1E4EE6}"/>
                                            </p:graphic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graphicEl>
                                              <a:dgm id="{4BD05FC7-EF24-4D01-849C-886DCC1E4EE6}"/>
                                            </p:graphic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
                                            <p:graphicEl>
                                              <a:dgm id="{2624C480-3006-4355-90B9-2825B7CF7CF1}"/>
                                            </p:graphicEl>
                                          </p:spTgt>
                                        </p:tgtEl>
                                        <p:attrNameLst>
                                          <p:attrName>style.visibility</p:attrName>
                                        </p:attrNameLst>
                                      </p:cBhvr>
                                      <p:to>
                                        <p:strVal val="visible"/>
                                      </p:to>
                                    </p:set>
                                    <p:anim calcmode="lin" valueType="num">
                                      <p:cBhvr additive="base">
                                        <p:cTn id="19" dur="500" fill="hold"/>
                                        <p:tgtEl>
                                          <p:spTgt spid="4">
                                            <p:graphicEl>
                                              <a:dgm id="{2624C480-3006-4355-90B9-2825B7CF7CF1}"/>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graphicEl>
                                              <a:dgm id="{2624C480-3006-4355-90B9-2825B7CF7CF1}"/>
                                            </p:graphic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
                                            <p:graphicEl>
                                              <a:dgm id="{2FDF9586-4849-4147-8293-1DC875C145D4}"/>
                                            </p:graphicEl>
                                          </p:spTgt>
                                        </p:tgtEl>
                                        <p:attrNameLst>
                                          <p:attrName>style.visibility</p:attrName>
                                        </p:attrNameLst>
                                      </p:cBhvr>
                                      <p:to>
                                        <p:strVal val="visible"/>
                                      </p:to>
                                    </p:set>
                                    <p:anim calcmode="lin" valueType="num">
                                      <p:cBhvr additive="base">
                                        <p:cTn id="23" dur="500" fill="hold"/>
                                        <p:tgtEl>
                                          <p:spTgt spid="4">
                                            <p:graphicEl>
                                              <a:dgm id="{2FDF9586-4849-4147-8293-1DC875C145D4}"/>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graphicEl>
                                              <a:dgm id="{2FDF9586-4849-4147-8293-1DC875C145D4}"/>
                                            </p:graphic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
                                            <p:graphicEl>
                                              <a:dgm id="{429500C5-3D20-4583-B450-71A1839E1F6D}"/>
                                            </p:graphicEl>
                                          </p:spTgt>
                                        </p:tgtEl>
                                        <p:attrNameLst>
                                          <p:attrName>style.visibility</p:attrName>
                                        </p:attrNameLst>
                                      </p:cBhvr>
                                      <p:to>
                                        <p:strVal val="visible"/>
                                      </p:to>
                                    </p:set>
                                    <p:anim calcmode="lin" valueType="num">
                                      <p:cBhvr additive="base">
                                        <p:cTn id="27" dur="500" fill="hold"/>
                                        <p:tgtEl>
                                          <p:spTgt spid="4">
                                            <p:graphicEl>
                                              <a:dgm id="{429500C5-3D20-4583-B450-71A1839E1F6D}"/>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graphicEl>
                                              <a:dgm id="{429500C5-3D20-4583-B450-71A1839E1F6D}"/>
                                            </p:graphic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
                                            <p:graphicEl>
                                              <a:dgm id="{F4377AC3-78B1-4FFE-8D85-B86A4C3ED691}"/>
                                            </p:graphicEl>
                                          </p:spTgt>
                                        </p:tgtEl>
                                        <p:attrNameLst>
                                          <p:attrName>style.visibility</p:attrName>
                                        </p:attrNameLst>
                                      </p:cBhvr>
                                      <p:to>
                                        <p:strVal val="visible"/>
                                      </p:to>
                                    </p:set>
                                    <p:anim calcmode="lin" valueType="num">
                                      <p:cBhvr additive="base">
                                        <p:cTn id="31" dur="500" fill="hold"/>
                                        <p:tgtEl>
                                          <p:spTgt spid="4">
                                            <p:graphicEl>
                                              <a:dgm id="{F4377AC3-78B1-4FFE-8D85-B86A4C3ED691}"/>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graphicEl>
                                              <a:dgm id="{F4377AC3-78B1-4FFE-8D85-B86A4C3ED691}"/>
                                            </p:graphic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
                                            <p:graphicEl>
                                              <a:dgm id="{E7FFECE9-46E7-4C3F-953A-61AD93DBFA18}"/>
                                            </p:graphicEl>
                                          </p:spTgt>
                                        </p:tgtEl>
                                        <p:attrNameLst>
                                          <p:attrName>style.visibility</p:attrName>
                                        </p:attrNameLst>
                                      </p:cBhvr>
                                      <p:to>
                                        <p:strVal val="visible"/>
                                      </p:to>
                                    </p:set>
                                    <p:anim calcmode="lin" valueType="num">
                                      <p:cBhvr additive="base">
                                        <p:cTn id="35" dur="500" fill="hold"/>
                                        <p:tgtEl>
                                          <p:spTgt spid="4">
                                            <p:graphicEl>
                                              <a:dgm id="{E7FFECE9-46E7-4C3F-953A-61AD93DBFA18}"/>
                                            </p:graphic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graphicEl>
                                              <a:dgm id="{E7FFECE9-46E7-4C3F-953A-61AD93DBFA18}"/>
                                            </p:graphic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4">
                                            <p:graphicEl>
                                              <a:dgm id="{CE77BD71-F07D-4676-B210-CD89FA67B06C}"/>
                                            </p:graphicEl>
                                          </p:spTgt>
                                        </p:tgtEl>
                                        <p:attrNameLst>
                                          <p:attrName>style.visibility</p:attrName>
                                        </p:attrNameLst>
                                      </p:cBhvr>
                                      <p:to>
                                        <p:strVal val="visible"/>
                                      </p:to>
                                    </p:set>
                                    <p:anim calcmode="lin" valueType="num">
                                      <p:cBhvr additive="base">
                                        <p:cTn id="39" dur="500" fill="hold"/>
                                        <p:tgtEl>
                                          <p:spTgt spid="4">
                                            <p:graphicEl>
                                              <a:dgm id="{CE77BD71-F07D-4676-B210-CD89FA67B06C}"/>
                                            </p:graphic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graphicEl>
                                              <a:dgm id="{CE77BD71-F07D-4676-B210-CD89FA67B06C}"/>
                                            </p:graphic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4">
                                            <p:graphicEl>
                                              <a:dgm id="{980F956F-FF5F-4134-91AD-E7D95C7476E5}"/>
                                            </p:graphicEl>
                                          </p:spTgt>
                                        </p:tgtEl>
                                        <p:attrNameLst>
                                          <p:attrName>style.visibility</p:attrName>
                                        </p:attrNameLst>
                                      </p:cBhvr>
                                      <p:to>
                                        <p:strVal val="visible"/>
                                      </p:to>
                                    </p:set>
                                    <p:anim calcmode="lin" valueType="num">
                                      <p:cBhvr additive="base">
                                        <p:cTn id="43" dur="500" fill="hold"/>
                                        <p:tgtEl>
                                          <p:spTgt spid="4">
                                            <p:graphicEl>
                                              <a:dgm id="{980F956F-FF5F-4134-91AD-E7D95C7476E5}"/>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graphicEl>
                                              <a:dgm id="{980F956F-FF5F-4134-91AD-E7D95C7476E5}"/>
                                            </p:graphic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4">
                                            <p:graphicEl>
                                              <a:dgm id="{8CEA670C-D517-4DD8-831C-0C70FF3C459C}"/>
                                            </p:graphicEl>
                                          </p:spTgt>
                                        </p:tgtEl>
                                        <p:attrNameLst>
                                          <p:attrName>style.visibility</p:attrName>
                                        </p:attrNameLst>
                                      </p:cBhvr>
                                      <p:to>
                                        <p:strVal val="visible"/>
                                      </p:to>
                                    </p:set>
                                    <p:anim calcmode="lin" valueType="num">
                                      <p:cBhvr additive="base">
                                        <p:cTn id="47" dur="500" fill="hold"/>
                                        <p:tgtEl>
                                          <p:spTgt spid="4">
                                            <p:graphicEl>
                                              <a:dgm id="{8CEA670C-D517-4DD8-831C-0C70FF3C459C}"/>
                                            </p:graphic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graphicEl>
                                              <a:dgm id="{8CEA670C-D517-4DD8-831C-0C70FF3C459C}"/>
                                            </p:graphic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4">
                                            <p:graphicEl>
                                              <a:dgm id="{C2F962F9-05E8-4DB9-9646-F1511E9B45D8}"/>
                                            </p:graphicEl>
                                          </p:spTgt>
                                        </p:tgtEl>
                                        <p:attrNameLst>
                                          <p:attrName>style.visibility</p:attrName>
                                        </p:attrNameLst>
                                      </p:cBhvr>
                                      <p:to>
                                        <p:strVal val="visible"/>
                                      </p:to>
                                    </p:set>
                                    <p:anim calcmode="lin" valueType="num">
                                      <p:cBhvr additive="base">
                                        <p:cTn id="51" dur="500" fill="hold"/>
                                        <p:tgtEl>
                                          <p:spTgt spid="4">
                                            <p:graphicEl>
                                              <a:dgm id="{C2F962F9-05E8-4DB9-9646-F1511E9B45D8}"/>
                                            </p:graphicEl>
                                          </p:spTgt>
                                        </p:tgtEl>
                                        <p:attrNameLst>
                                          <p:attrName>ppt_x</p:attrName>
                                        </p:attrNameLst>
                                      </p:cBhvr>
                                      <p:tavLst>
                                        <p:tav tm="0">
                                          <p:val>
                                            <p:strVal val="#ppt_x"/>
                                          </p:val>
                                        </p:tav>
                                        <p:tav tm="100000">
                                          <p:val>
                                            <p:strVal val="#ppt_x"/>
                                          </p:val>
                                        </p:tav>
                                      </p:tavLst>
                                    </p:anim>
                                    <p:anim calcmode="lin" valueType="num">
                                      <p:cBhvr additive="base">
                                        <p:cTn id="52" dur="500" fill="hold"/>
                                        <p:tgtEl>
                                          <p:spTgt spid="4">
                                            <p:graphicEl>
                                              <a:dgm id="{C2F962F9-05E8-4DB9-9646-F1511E9B45D8}"/>
                                            </p:graphic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4">
                                            <p:graphicEl>
                                              <a:dgm id="{45795EAE-7448-4E4A-B1AE-21E6B63AA70C}"/>
                                            </p:graphicEl>
                                          </p:spTgt>
                                        </p:tgtEl>
                                        <p:attrNameLst>
                                          <p:attrName>style.visibility</p:attrName>
                                        </p:attrNameLst>
                                      </p:cBhvr>
                                      <p:to>
                                        <p:strVal val="visible"/>
                                      </p:to>
                                    </p:set>
                                    <p:anim calcmode="lin" valueType="num">
                                      <p:cBhvr additive="base">
                                        <p:cTn id="55" dur="500" fill="hold"/>
                                        <p:tgtEl>
                                          <p:spTgt spid="4">
                                            <p:graphicEl>
                                              <a:dgm id="{45795EAE-7448-4E4A-B1AE-21E6B63AA70C}"/>
                                            </p:graphic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graphicEl>
                                              <a:dgm id="{45795EAE-7448-4E4A-B1AE-21E6B63AA70C}"/>
                                            </p:graphicEl>
                                          </p:spTgt>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4">
                                            <p:graphicEl>
                                              <a:dgm id="{E734979D-4767-4EDC-B0EB-D6C6F97D9BFD}"/>
                                            </p:graphicEl>
                                          </p:spTgt>
                                        </p:tgtEl>
                                        <p:attrNameLst>
                                          <p:attrName>style.visibility</p:attrName>
                                        </p:attrNameLst>
                                      </p:cBhvr>
                                      <p:to>
                                        <p:strVal val="visible"/>
                                      </p:to>
                                    </p:set>
                                    <p:anim calcmode="lin" valueType="num">
                                      <p:cBhvr additive="base">
                                        <p:cTn id="59" dur="500" fill="hold"/>
                                        <p:tgtEl>
                                          <p:spTgt spid="4">
                                            <p:graphicEl>
                                              <a:dgm id="{E734979D-4767-4EDC-B0EB-D6C6F97D9BFD}"/>
                                            </p:graphicEl>
                                          </p:spTgt>
                                        </p:tgtEl>
                                        <p:attrNameLst>
                                          <p:attrName>ppt_x</p:attrName>
                                        </p:attrNameLst>
                                      </p:cBhvr>
                                      <p:tavLst>
                                        <p:tav tm="0">
                                          <p:val>
                                            <p:strVal val="#ppt_x"/>
                                          </p:val>
                                        </p:tav>
                                        <p:tav tm="100000">
                                          <p:val>
                                            <p:strVal val="#ppt_x"/>
                                          </p:val>
                                        </p:tav>
                                      </p:tavLst>
                                    </p:anim>
                                    <p:anim calcmode="lin" valueType="num">
                                      <p:cBhvr additive="base">
                                        <p:cTn id="60" dur="500" fill="hold"/>
                                        <p:tgtEl>
                                          <p:spTgt spid="4">
                                            <p:graphicEl>
                                              <a:dgm id="{E734979D-4767-4EDC-B0EB-D6C6F97D9BFD}"/>
                                            </p:graphicEl>
                                          </p:spTgt>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
                                            <p:graphicEl>
                                              <a:dgm id="{918DCE4F-BCFA-4553-A536-DF7C694F141F}"/>
                                            </p:graphicEl>
                                          </p:spTgt>
                                        </p:tgtEl>
                                        <p:attrNameLst>
                                          <p:attrName>style.visibility</p:attrName>
                                        </p:attrNameLst>
                                      </p:cBhvr>
                                      <p:to>
                                        <p:strVal val="visible"/>
                                      </p:to>
                                    </p:set>
                                    <p:anim calcmode="lin" valueType="num">
                                      <p:cBhvr additive="base">
                                        <p:cTn id="63" dur="500" fill="hold"/>
                                        <p:tgtEl>
                                          <p:spTgt spid="4">
                                            <p:graphicEl>
                                              <a:dgm id="{918DCE4F-BCFA-4553-A536-DF7C694F141F}"/>
                                            </p:graphicEl>
                                          </p:spTgt>
                                        </p:tgtEl>
                                        <p:attrNameLst>
                                          <p:attrName>ppt_x</p:attrName>
                                        </p:attrNameLst>
                                      </p:cBhvr>
                                      <p:tavLst>
                                        <p:tav tm="0">
                                          <p:val>
                                            <p:strVal val="#ppt_x"/>
                                          </p:val>
                                        </p:tav>
                                        <p:tav tm="100000">
                                          <p:val>
                                            <p:strVal val="#ppt_x"/>
                                          </p:val>
                                        </p:tav>
                                      </p:tavLst>
                                    </p:anim>
                                    <p:anim calcmode="lin" valueType="num">
                                      <p:cBhvr additive="base">
                                        <p:cTn id="64" dur="500" fill="hold"/>
                                        <p:tgtEl>
                                          <p:spTgt spid="4">
                                            <p:graphicEl>
                                              <a:dgm id="{918DCE4F-BCFA-4553-A536-DF7C694F141F}"/>
                                            </p:graphicEl>
                                          </p:spTgt>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4">
                                            <p:graphicEl>
                                              <a:dgm id="{0599D145-AE43-4F5C-A8F7-BD97F663CC60}"/>
                                            </p:graphicEl>
                                          </p:spTgt>
                                        </p:tgtEl>
                                        <p:attrNameLst>
                                          <p:attrName>style.visibility</p:attrName>
                                        </p:attrNameLst>
                                      </p:cBhvr>
                                      <p:to>
                                        <p:strVal val="visible"/>
                                      </p:to>
                                    </p:set>
                                    <p:anim calcmode="lin" valueType="num">
                                      <p:cBhvr additive="base">
                                        <p:cTn id="67" dur="500" fill="hold"/>
                                        <p:tgtEl>
                                          <p:spTgt spid="4">
                                            <p:graphicEl>
                                              <a:dgm id="{0599D145-AE43-4F5C-A8F7-BD97F663CC60}"/>
                                            </p:graphicEl>
                                          </p:spTgt>
                                        </p:tgtEl>
                                        <p:attrNameLst>
                                          <p:attrName>ppt_x</p:attrName>
                                        </p:attrNameLst>
                                      </p:cBhvr>
                                      <p:tavLst>
                                        <p:tav tm="0">
                                          <p:val>
                                            <p:strVal val="#ppt_x"/>
                                          </p:val>
                                        </p:tav>
                                        <p:tav tm="100000">
                                          <p:val>
                                            <p:strVal val="#ppt_x"/>
                                          </p:val>
                                        </p:tav>
                                      </p:tavLst>
                                    </p:anim>
                                    <p:anim calcmode="lin" valueType="num">
                                      <p:cBhvr additive="base">
                                        <p:cTn id="68" dur="500" fill="hold"/>
                                        <p:tgtEl>
                                          <p:spTgt spid="4">
                                            <p:graphicEl>
                                              <a:dgm id="{0599D145-AE43-4F5C-A8F7-BD97F663CC60}"/>
                                            </p:graphicEl>
                                          </p:spTgt>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4">
                                            <p:graphicEl>
                                              <a:dgm id="{0E888579-9DCC-44B8-9087-0B950414DA43}"/>
                                            </p:graphicEl>
                                          </p:spTgt>
                                        </p:tgtEl>
                                        <p:attrNameLst>
                                          <p:attrName>style.visibility</p:attrName>
                                        </p:attrNameLst>
                                      </p:cBhvr>
                                      <p:to>
                                        <p:strVal val="visible"/>
                                      </p:to>
                                    </p:set>
                                    <p:anim calcmode="lin" valueType="num">
                                      <p:cBhvr additive="base">
                                        <p:cTn id="71" dur="500" fill="hold"/>
                                        <p:tgtEl>
                                          <p:spTgt spid="4">
                                            <p:graphicEl>
                                              <a:dgm id="{0E888579-9DCC-44B8-9087-0B950414DA43}"/>
                                            </p:graphicEl>
                                          </p:spTgt>
                                        </p:tgtEl>
                                        <p:attrNameLst>
                                          <p:attrName>ppt_x</p:attrName>
                                        </p:attrNameLst>
                                      </p:cBhvr>
                                      <p:tavLst>
                                        <p:tav tm="0">
                                          <p:val>
                                            <p:strVal val="#ppt_x"/>
                                          </p:val>
                                        </p:tav>
                                        <p:tav tm="100000">
                                          <p:val>
                                            <p:strVal val="#ppt_x"/>
                                          </p:val>
                                        </p:tav>
                                      </p:tavLst>
                                    </p:anim>
                                    <p:anim calcmode="lin" valueType="num">
                                      <p:cBhvr additive="base">
                                        <p:cTn id="72" dur="500" fill="hold"/>
                                        <p:tgtEl>
                                          <p:spTgt spid="4">
                                            <p:graphicEl>
                                              <a:dgm id="{0E888579-9DCC-44B8-9087-0B950414DA43}"/>
                                            </p:graphicEl>
                                          </p:spTgt>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4">
                                            <p:graphicEl>
                                              <a:dgm id="{74D10085-AB12-4538-97E3-B0AA35F8B350}"/>
                                            </p:graphicEl>
                                          </p:spTgt>
                                        </p:tgtEl>
                                        <p:attrNameLst>
                                          <p:attrName>style.visibility</p:attrName>
                                        </p:attrNameLst>
                                      </p:cBhvr>
                                      <p:to>
                                        <p:strVal val="visible"/>
                                      </p:to>
                                    </p:set>
                                    <p:anim calcmode="lin" valueType="num">
                                      <p:cBhvr additive="base">
                                        <p:cTn id="75" dur="500" fill="hold"/>
                                        <p:tgtEl>
                                          <p:spTgt spid="4">
                                            <p:graphicEl>
                                              <a:dgm id="{74D10085-AB12-4538-97E3-B0AA35F8B350}"/>
                                            </p:graphicEl>
                                          </p:spTgt>
                                        </p:tgtEl>
                                        <p:attrNameLst>
                                          <p:attrName>ppt_x</p:attrName>
                                        </p:attrNameLst>
                                      </p:cBhvr>
                                      <p:tavLst>
                                        <p:tav tm="0">
                                          <p:val>
                                            <p:strVal val="#ppt_x"/>
                                          </p:val>
                                        </p:tav>
                                        <p:tav tm="100000">
                                          <p:val>
                                            <p:strVal val="#ppt_x"/>
                                          </p:val>
                                        </p:tav>
                                      </p:tavLst>
                                    </p:anim>
                                    <p:anim calcmode="lin" valueType="num">
                                      <p:cBhvr additive="base">
                                        <p:cTn id="76" dur="500" fill="hold"/>
                                        <p:tgtEl>
                                          <p:spTgt spid="4">
                                            <p:graphicEl>
                                              <a:dgm id="{74D10085-AB12-4538-97E3-B0AA35F8B350}"/>
                                            </p:graphicEl>
                                          </p:spTgt>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4">
                                            <p:graphicEl>
                                              <a:dgm id="{77DFD0A9-4700-4913-8ED4-B46323960B02}"/>
                                            </p:graphicEl>
                                          </p:spTgt>
                                        </p:tgtEl>
                                        <p:attrNameLst>
                                          <p:attrName>style.visibility</p:attrName>
                                        </p:attrNameLst>
                                      </p:cBhvr>
                                      <p:to>
                                        <p:strVal val="visible"/>
                                      </p:to>
                                    </p:set>
                                    <p:anim calcmode="lin" valueType="num">
                                      <p:cBhvr additive="base">
                                        <p:cTn id="79" dur="500" fill="hold"/>
                                        <p:tgtEl>
                                          <p:spTgt spid="4">
                                            <p:graphicEl>
                                              <a:dgm id="{77DFD0A9-4700-4913-8ED4-B46323960B02}"/>
                                            </p:graphicEl>
                                          </p:spTgt>
                                        </p:tgtEl>
                                        <p:attrNameLst>
                                          <p:attrName>ppt_x</p:attrName>
                                        </p:attrNameLst>
                                      </p:cBhvr>
                                      <p:tavLst>
                                        <p:tav tm="0">
                                          <p:val>
                                            <p:strVal val="#ppt_x"/>
                                          </p:val>
                                        </p:tav>
                                        <p:tav tm="100000">
                                          <p:val>
                                            <p:strVal val="#ppt_x"/>
                                          </p:val>
                                        </p:tav>
                                      </p:tavLst>
                                    </p:anim>
                                    <p:anim calcmode="lin" valueType="num">
                                      <p:cBhvr additive="base">
                                        <p:cTn id="80" dur="500" fill="hold"/>
                                        <p:tgtEl>
                                          <p:spTgt spid="4">
                                            <p:graphicEl>
                                              <a:dgm id="{77DFD0A9-4700-4913-8ED4-B46323960B02}"/>
                                            </p:graphicEl>
                                          </p:spTgt>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4">
                                            <p:graphicEl>
                                              <a:dgm id="{6160C7BC-81BB-4603-8A35-D35B316F6A1C}"/>
                                            </p:graphicEl>
                                          </p:spTgt>
                                        </p:tgtEl>
                                        <p:attrNameLst>
                                          <p:attrName>style.visibility</p:attrName>
                                        </p:attrNameLst>
                                      </p:cBhvr>
                                      <p:to>
                                        <p:strVal val="visible"/>
                                      </p:to>
                                    </p:set>
                                    <p:anim calcmode="lin" valueType="num">
                                      <p:cBhvr additive="base">
                                        <p:cTn id="83" dur="500" fill="hold"/>
                                        <p:tgtEl>
                                          <p:spTgt spid="4">
                                            <p:graphicEl>
                                              <a:dgm id="{6160C7BC-81BB-4603-8A35-D35B316F6A1C}"/>
                                            </p:graphicEl>
                                          </p:spTgt>
                                        </p:tgtEl>
                                        <p:attrNameLst>
                                          <p:attrName>ppt_x</p:attrName>
                                        </p:attrNameLst>
                                      </p:cBhvr>
                                      <p:tavLst>
                                        <p:tav tm="0">
                                          <p:val>
                                            <p:strVal val="#ppt_x"/>
                                          </p:val>
                                        </p:tav>
                                        <p:tav tm="100000">
                                          <p:val>
                                            <p:strVal val="#ppt_x"/>
                                          </p:val>
                                        </p:tav>
                                      </p:tavLst>
                                    </p:anim>
                                    <p:anim calcmode="lin" valueType="num">
                                      <p:cBhvr additive="base">
                                        <p:cTn id="84" dur="500" fill="hold"/>
                                        <p:tgtEl>
                                          <p:spTgt spid="4">
                                            <p:graphicEl>
                                              <a:dgm id="{6160C7BC-81BB-4603-8A35-D35B316F6A1C}"/>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697" name="מלבן 3"/>
          <p:cNvSpPr>
            <a:spLocks noChangeArrowheads="1"/>
          </p:cNvSpPr>
          <p:nvPr/>
        </p:nvSpPr>
        <p:spPr bwMode="auto">
          <a:xfrm>
            <a:off x="4429125" y="0"/>
            <a:ext cx="3286125" cy="523875"/>
          </a:xfrm>
          <a:prstGeom prst="rect">
            <a:avLst/>
          </a:prstGeom>
          <a:noFill/>
          <a:ln w="9525">
            <a:noFill/>
            <a:miter lim="800000"/>
            <a:headEnd/>
            <a:tailEnd/>
          </a:ln>
        </p:spPr>
        <p:txBody>
          <a:bodyPr>
            <a:spAutoFit/>
          </a:bodyPr>
          <a:lstStyle/>
          <a:p>
            <a:r>
              <a:rPr lang="he-IL" sz="2800">
                <a:solidFill>
                  <a:schemeClr val="bg1"/>
                </a:solidFill>
              </a:rPr>
              <a:t>מזון, שתיה ושינה</a:t>
            </a:r>
            <a:endParaRPr lang="en-GB" sz="2800"/>
          </a:p>
        </p:txBody>
      </p:sp>
      <p:sp>
        <p:nvSpPr>
          <p:cNvPr id="5" name="מציין מיקום תוכן 2"/>
          <p:cNvSpPr>
            <a:spLocks noGrp="1"/>
          </p:cNvSpPr>
          <p:nvPr>
            <p:ph idx="1"/>
          </p:nvPr>
        </p:nvSpPr>
        <p:spPr>
          <a:xfrm>
            <a:off x="1042988" y="1700213"/>
            <a:ext cx="6805612" cy="3024187"/>
          </a:xfrm>
        </p:spPr>
        <p:txBody>
          <a:bodyPr>
            <a:normAutofit fontScale="85000" lnSpcReduction="10000"/>
          </a:bodyPr>
          <a:lstStyle/>
          <a:p>
            <a:pPr algn="just" rtl="1">
              <a:lnSpc>
                <a:spcPct val="150000"/>
              </a:lnSpc>
              <a:defRPr/>
            </a:pPr>
            <a:r>
              <a:rPr lang="he-IL" sz="1600" dirty="0">
                <a:solidFill>
                  <a:schemeClr val="bg2">
                    <a:lumMod val="25000"/>
                  </a:schemeClr>
                </a:solidFill>
              </a:rPr>
              <a:t>  האוכל </a:t>
            </a:r>
            <a:r>
              <a:rPr lang="he-IL" sz="1600" dirty="0" smtClean="0">
                <a:solidFill>
                  <a:schemeClr val="bg2">
                    <a:lumMod val="25000"/>
                  </a:schemeClr>
                </a:solidFill>
              </a:rPr>
              <a:t>והשתייה ישלחו </a:t>
            </a:r>
            <a:r>
              <a:rPr lang="he-IL" sz="1600" dirty="0">
                <a:solidFill>
                  <a:schemeClr val="bg2">
                    <a:lumMod val="25000"/>
                  </a:schemeClr>
                </a:solidFill>
              </a:rPr>
              <a:t>לתחנת החלל ע"י </a:t>
            </a:r>
            <a:r>
              <a:rPr lang="he-IL" sz="1600" dirty="0" smtClean="0">
                <a:solidFill>
                  <a:schemeClr val="bg2">
                    <a:lumMod val="25000"/>
                  </a:schemeClr>
                </a:solidFill>
              </a:rPr>
              <a:t>חלליות שיעגנו </a:t>
            </a:r>
            <a:r>
              <a:rPr lang="he-IL" sz="1600" dirty="0">
                <a:solidFill>
                  <a:schemeClr val="bg2">
                    <a:lumMod val="25000"/>
                  </a:schemeClr>
                </a:solidFill>
              </a:rPr>
              <a:t>בתחנת </a:t>
            </a:r>
            <a:r>
              <a:rPr lang="he-IL" sz="1600" dirty="0" smtClean="0">
                <a:solidFill>
                  <a:schemeClr val="bg2">
                    <a:lumMod val="25000"/>
                  </a:schemeClr>
                </a:solidFill>
              </a:rPr>
              <a:t>החלל ויגיעו אליה מידי מס' שבועות.</a:t>
            </a:r>
          </a:p>
          <a:p>
            <a:pPr algn="just" rtl="1">
              <a:lnSpc>
                <a:spcPct val="150000"/>
              </a:lnSpc>
              <a:defRPr/>
            </a:pPr>
            <a:r>
              <a:rPr lang="he-IL" sz="1600" dirty="0" smtClean="0">
                <a:solidFill>
                  <a:schemeClr val="bg2">
                    <a:lumMod val="25000"/>
                  </a:schemeClr>
                </a:solidFill>
              </a:rPr>
              <a:t>האוכל הנשלח לתחנת החלל הוא לא אוכל מתפורר. הוא יהיה אוכל מיובש הנארז בשקיות ואקום. כאשר האסטרונאוטים רוצים לאכול אותו הם מוסיפים לו מים ואוכלים אותו. </a:t>
            </a:r>
          </a:p>
          <a:p>
            <a:pPr algn="just" rtl="1">
              <a:lnSpc>
                <a:spcPct val="150000"/>
              </a:lnSpc>
              <a:defRPr/>
            </a:pPr>
            <a:r>
              <a:rPr lang="he-IL" sz="1600" dirty="0" smtClean="0">
                <a:solidFill>
                  <a:schemeClr val="bg2">
                    <a:lumMod val="25000"/>
                  </a:schemeClr>
                </a:solidFill>
              </a:rPr>
              <a:t>האוכל מוגש על מגשי אוכל עם אפשרות להדבקה על הברכיים או על משענת אחרת (למגשים מודבק סקוץ').</a:t>
            </a:r>
          </a:p>
          <a:p>
            <a:pPr algn="just" rtl="1">
              <a:lnSpc>
                <a:spcPct val="150000"/>
              </a:lnSpc>
              <a:defRPr/>
            </a:pPr>
            <a:r>
              <a:rPr lang="he-IL" sz="1600" dirty="0" smtClean="0">
                <a:solidFill>
                  <a:schemeClr val="bg2">
                    <a:lumMod val="25000"/>
                  </a:schemeClr>
                </a:solidFill>
              </a:rPr>
              <a:t>  כיום יש גם חטיפים (לא מתפוררים, שהאסטרונאוטים יכולים להזמין). </a:t>
            </a:r>
          </a:p>
          <a:p>
            <a:pPr algn="r" rtl="1">
              <a:lnSpc>
                <a:spcPct val="150000"/>
              </a:lnSpc>
              <a:defRPr/>
            </a:pPr>
            <a:r>
              <a:rPr lang="he-IL" sz="1600" dirty="0" smtClean="0">
                <a:solidFill>
                  <a:schemeClr val="bg2">
                    <a:lumMod val="25000"/>
                  </a:schemeClr>
                </a:solidFill>
              </a:rPr>
              <a:t>ניתן למחזר את המים בתחנת החלל (ע"י עיבוי), לסנן שתן ולהשתמש במים לשטיפה בשימוש חוזר.</a:t>
            </a:r>
            <a:endParaRPr lang="en-US" sz="1600" dirty="0" smtClean="0">
              <a:solidFill>
                <a:schemeClr val="bg2">
                  <a:lumMod val="25000"/>
                </a:schemeClr>
              </a:solidFill>
            </a:endParaRPr>
          </a:p>
        </p:txBody>
      </p:sp>
      <p:grpSp>
        <p:nvGrpSpPr>
          <p:cNvPr id="2" name="קבוצה 6"/>
          <p:cNvGrpSpPr/>
          <p:nvPr/>
        </p:nvGrpSpPr>
        <p:grpSpPr>
          <a:xfrm>
            <a:off x="4643438" y="857232"/>
            <a:ext cx="2991582" cy="715474"/>
            <a:chOff x="4380470" y="573491"/>
            <a:chExt cx="2991582" cy="715474"/>
          </a:xfrm>
          <a:scene3d>
            <a:camera prst="orthographicFront"/>
            <a:lightRig rig="flat" dir="t"/>
          </a:scene3d>
        </p:grpSpPr>
        <p:sp>
          <p:nvSpPr>
            <p:cNvPr id="8" name="מלבן מעוגל 7"/>
            <p:cNvSpPr/>
            <p:nvPr/>
          </p:nvSpPr>
          <p:spPr>
            <a:xfrm>
              <a:off x="4380470" y="573491"/>
              <a:ext cx="2991582" cy="715474"/>
            </a:xfrm>
            <a:prstGeom prst="roundRect">
              <a:avLst>
                <a:gd name="adj" fmla="val 10000"/>
              </a:avLst>
            </a:prstGeom>
            <a:sp3d prstMaterial="plastic">
              <a:bevelT w="120900" h="88900"/>
              <a:bevelB w="88900" h="31750" prst="angle"/>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9" name="מלבן 8"/>
            <p:cNvSpPr/>
            <p:nvPr/>
          </p:nvSpPr>
          <p:spPr>
            <a:xfrm>
              <a:off x="4380470" y="573491"/>
              <a:ext cx="2949670" cy="673562"/>
            </a:xfrm>
            <a:prstGeom prst="rect">
              <a:avLst/>
            </a:prstGeom>
            <a:sp3d/>
          </p:spPr>
          <p:style>
            <a:lnRef idx="0">
              <a:scrgbClr r="0" g="0" b="0"/>
            </a:lnRef>
            <a:fillRef idx="0">
              <a:scrgbClr r="0" g="0" b="0"/>
            </a:fillRef>
            <a:effectRef idx="0">
              <a:scrgbClr r="0" g="0" b="0"/>
            </a:effectRef>
            <a:fontRef idx="minor">
              <a:schemeClr val="lt1"/>
            </a:fontRef>
          </p:style>
          <p:txBody>
            <a:bodyPr lIns="38100" tIns="25400" rIns="38100" bIns="25400" spcCol="1270" anchor="ctr"/>
            <a:lstStyle/>
            <a:p>
              <a:pPr algn="ctr" defTabSz="889000">
                <a:lnSpc>
                  <a:spcPct val="90000"/>
                </a:lnSpc>
                <a:spcAft>
                  <a:spcPct val="35000"/>
                </a:spcAft>
                <a:defRPr/>
              </a:pPr>
              <a:r>
                <a:rPr lang="he-IL" sz="2000" dirty="0">
                  <a:solidFill>
                    <a:schemeClr val="bg1"/>
                  </a:solidFill>
                </a:rPr>
                <a:t>מזון ושתייה</a:t>
              </a:r>
              <a:endParaRPr lang="he-IL" sz="2000" dirty="0">
                <a:latin typeface="Arial" pitchFamily="34" charset="0"/>
                <a:cs typeface="Arial" pitchFamily="34" charset="0"/>
              </a:endParaRPr>
            </a:p>
          </p:txBody>
        </p:sp>
      </p:grpSp>
      <p:grpSp>
        <p:nvGrpSpPr>
          <p:cNvPr id="4" name="קבוצה 12"/>
          <p:cNvGrpSpPr/>
          <p:nvPr/>
        </p:nvGrpSpPr>
        <p:grpSpPr>
          <a:xfrm>
            <a:off x="4622482" y="4725144"/>
            <a:ext cx="2991582" cy="715474"/>
            <a:chOff x="4451908" y="1987"/>
            <a:chExt cx="2991582" cy="715474"/>
          </a:xfrm>
          <a:scene3d>
            <a:camera prst="orthographicFront"/>
            <a:lightRig rig="flat" dir="t"/>
          </a:scene3d>
        </p:grpSpPr>
        <p:sp>
          <p:nvSpPr>
            <p:cNvPr id="14" name="מלבן מעוגל 13"/>
            <p:cNvSpPr/>
            <p:nvPr/>
          </p:nvSpPr>
          <p:spPr>
            <a:xfrm>
              <a:off x="4451908" y="1987"/>
              <a:ext cx="2991582" cy="715474"/>
            </a:xfrm>
            <a:prstGeom prst="roundRect">
              <a:avLst>
                <a:gd name="adj" fmla="val 10000"/>
              </a:avLst>
            </a:prstGeom>
            <a:sp3d prstMaterial="plastic">
              <a:bevelT w="120900" h="88900"/>
              <a:bevelB w="88900" h="31750" prst="angle"/>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15" name="מלבן 14"/>
            <p:cNvSpPr/>
            <p:nvPr/>
          </p:nvSpPr>
          <p:spPr>
            <a:xfrm>
              <a:off x="4472864" y="22943"/>
              <a:ext cx="2949670" cy="673562"/>
            </a:xfrm>
            <a:prstGeom prst="rect">
              <a:avLst/>
            </a:prstGeom>
            <a:sp3d/>
          </p:spPr>
          <p:style>
            <a:lnRef idx="0">
              <a:scrgbClr r="0" g="0" b="0"/>
            </a:lnRef>
            <a:fillRef idx="0">
              <a:scrgbClr r="0" g="0" b="0"/>
            </a:fillRef>
            <a:effectRef idx="0">
              <a:scrgbClr r="0" g="0" b="0"/>
            </a:effectRef>
            <a:fontRef idx="minor">
              <a:schemeClr val="lt1"/>
            </a:fontRef>
          </p:style>
          <p:txBody>
            <a:bodyPr lIns="38100" tIns="25400" rIns="38100" bIns="25400" spcCol="1270" anchor="ctr"/>
            <a:lstStyle/>
            <a:p>
              <a:pPr algn="ctr" defTabSz="889000">
                <a:lnSpc>
                  <a:spcPct val="90000"/>
                </a:lnSpc>
                <a:spcAft>
                  <a:spcPct val="35000"/>
                </a:spcAft>
                <a:defRPr/>
              </a:pPr>
              <a:r>
                <a:rPr lang="he-IL" sz="2000" dirty="0">
                  <a:solidFill>
                    <a:schemeClr val="bg1"/>
                  </a:solidFill>
                </a:rPr>
                <a:t>שינה</a:t>
              </a:r>
              <a:endParaRPr lang="he-IL" sz="2000" dirty="0">
                <a:latin typeface="Arial" pitchFamily="34" charset="0"/>
                <a:cs typeface="Arial" pitchFamily="34" charset="0"/>
              </a:endParaRPr>
            </a:p>
          </p:txBody>
        </p:sp>
      </p:grpSp>
      <p:sp>
        <p:nvSpPr>
          <p:cNvPr id="16" name="TextBox 15"/>
          <p:cNvSpPr txBox="1"/>
          <p:nvPr/>
        </p:nvSpPr>
        <p:spPr>
          <a:xfrm>
            <a:off x="4521200" y="5453063"/>
            <a:ext cx="3071813" cy="954087"/>
          </a:xfrm>
          <a:prstGeom prst="rect">
            <a:avLst/>
          </a:prstGeom>
          <a:noFill/>
        </p:spPr>
        <p:txBody>
          <a:bodyPr>
            <a:spAutoFit/>
          </a:bodyPr>
          <a:lstStyle/>
          <a:p>
            <a:pPr algn="just">
              <a:defRPr/>
            </a:pPr>
            <a:r>
              <a:rPr lang="he-IL" sz="1400" dirty="0">
                <a:solidFill>
                  <a:schemeClr val="bg2">
                    <a:lumMod val="25000"/>
                  </a:schemeClr>
                </a:solidFill>
              </a:rPr>
              <a:t>האסטרונאוטים ישנו כשהם קשורים במקום, כדי שלא יזוזו במהלך השינה ויגרמו נזק לעצמם ולפלטפורמה.</a:t>
            </a:r>
          </a:p>
          <a:p>
            <a:pPr algn="just">
              <a:defRPr/>
            </a:pPr>
            <a:endParaRPr lang="en-GB" sz="1400" dirty="0">
              <a:solidFill>
                <a:schemeClr val="bg2">
                  <a:lumMod val="25000"/>
                </a:schemeClr>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xEl>
                                              <p:pRg st="0" end="0"/>
                                            </p:txEl>
                                          </p:spTgt>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p:cTn id="12" dur="1000" fill="hold"/>
                                        <p:tgtEl>
                                          <p:spTgt spid="5">
                                            <p:txEl>
                                              <p:pRg st="1" end="1"/>
                                            </p:txEl>
                                          </p:spTgt>
                                        </p:tgtEl>
                                        <p:attrNameLst>
                                          <p:attrName>ppt_x</p:attrName>
                                        </p:attrNameLst>
                                      </p:cBhvr>
                                      <p:tavLst>
                                        <p:tav tm="0">
                                          <p:val>
                                            <p:strVal val="#ppt_x-.2"/>
                                          </p:val>
                                        </p:tav>
                                        <p:tav tm="100000">
                                          <p:val>
                                            <p:strVal val="#ppt_x"/>
                                          </p:val>
                                        </p:tav>
                                      </p:tavLst>
                                    </p:anim>
                                    <p:anim calcmode="lin" valueType="num">
                                      <p:cBhvr>
                                        <p:cTn id="13" dur="1000" fill="hold"/>
                                        <p:tgtEl>
                                          <p:spTgt spid="5">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5">
                                            <p:txEl>
                                              <p:pRg st="1" end="1"/>
                                            </p:txEl>
                                          </p:spTgt>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p:cTn id="17" dur="1000" fill="hold"/>
                                        <p:tgtEl>
                                          <p:spTgt spid="5">
                                            <p:txEl>
                                              <p:pRg st="2" end="2"/>
                                            </p:txEl>
                                          </p:spTgt>
                                        </p:tgtEl>
                                        <p:attrNameLst>
                                          <p:attrName>ppt_x</p:attrName>
                                        </p:attrNameLst>
                                      </p:cBhvr>
                                      <p:tavLst>
                                        <p:tav tm="0">
                                          <p:val>
                                            <p:strVal val="#ppt_x-.2"/>
                                          </p:val>
                                        </p:tav>
                                        <p:tav tm="100000">
                                          <p:val>
                                            <p:strVal val="#ppt_x"/>
                                          </p:val>
                                        </p:tav>
                                      </p:tavLst>
                                    </p:anim>
                                    <p:anim calcmode="lin" valueType="num">
                                      <p:cBhvr>
                                        <p:cTn id="18" dur="1000" fill="hold"/>
                                        <p:tgtEl>
                                          <p:spTgt spid="5">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9" dur="1000"/>
                                        <p:tgtEl>
                                          <p:spTgt spid="5">
                                            <p:txEl>
                                              <p:pRg st="2" end="2"/>
                                            </p:txEl>
                                          </p:spTgt>
                                        </p:tgtEl>
                                      </p:cBhvr>
                                    </p:animEffect>
                                  </p:childTnLst>
                                </p:cTn>
                              </p:par>
                              <p:par>
                                <p:cTn id="20" presetID="29" presetClass="entr" presetSubtype="0" fill="hold" grpId="0" nodeType="with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 calcmode="lin" valueType="num">
                                      <p:cBhvr>
                                        <p:cTn id="22" dur="1000" fill="hold"/>
                                        <p:tgtEl>
                                          <p:spTgt spid="5">
                                            <p:txEl>
                                              <p:pRg st="3" end="3"/>
                                            </p:txEl>
                                          </p:spTgt>
                                        </p:tgtEl>
                                        <p:attrNameLst>
                                          <p:attrName>ppt_x</p:attrName>
                                        </p:attrNameLst>
                                      </p:cBhvr>
                                      <p:tavLst>
                                        <p:tav tm="0">
                                          <p:val>
                                            <p:strVal val="#ppt_x-.2"/>
                                          </p:val>
                                        </p:tav>
                                        <p:tav tm="100000">
                                          <p:val>
                                            <p:strVal val="#ppt_x"/>
                                          </p:val>
                                        </p:tav>
                                      </p:tavLst>
                                    </p:anim>
                                    <p:anim calcmode="lin" valueType="num">
                                      <p:cBhvr>
                                        <p:cTn id="23" dur="1000" fill="hold"/>
                                        <p:tgtEl>
                                          <p:spTgt spid="5">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24" dur="1000"/>
                                        <p:tgtEl>
                                          <p:spTgt spid="5">
                                            <p:txEl>
                                              <p:pRg st="3" end="3"/>
                                            </p:txEl>
                                          </p:spTgt>
                                        </p:tgtEl>
                                      </p:cBhvr>
                                    </p:animEffect>
                                  </p:childTnLst>
                                </p:cTn>
                              </p:par>
                              <p:par>
                                <p:cTn id="25" presetID="29" presetClass="entr" presetSubtype="0" fill="hold" grpId="0" nodeType="with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 calcmode="lin" valueType="num">
                                      <p:cBhvr>
                                        <p:cTn id="27" dur="1000" fill="hold"/>
                                        <p:tgtEl>
                                          <p:spTgt spid="5">
                                            <p:txEl>
                                              <p:pRg st="4" end="4"/>
                                            </p:txEl>
                                          </p:spTgt>
                                        </p:tgtEl>
                                        <p:attrNameLst>
                                          <p:attrName>ppt_x</p:attrName>
                                        </p:attrNameLst>
                                      </p:cBhvr>
                                      <p:tavLst>
                                        <p:tav tm="0">
                                          <p:val>
                                            <p:strVal val="#ppt_x-.2"/>
                                          </p:val>
                                        </p:tav>
                                        <p:tav tm="100000">
                                          <p:val>
                                            <p:strVal val="#ppt_x"/>
                                          </p:val>
                                        </p:tav>
                                      </p:tavLst>
                                    </p:anim>
                                    <p:anim calcmode="lin" valueType="num">
                                      <p:cBhvr>
                                        <p:cTn id="28" dur="1000" fill="hold"/>
                                        <p:tgtEl>
                                          <p:spTgt spid="5">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29" dur="1000"/>
                                        <p:tgtEl>
                                          <p:spTgt spid="5">
                                            <p:txEl>
                                              <p:pRg st="4" end="4"/>
                                            </p:txEl>
                                          </p:spTgt>
                                        </p:tgtEl>
                                      </p:cBhvr>
                                    </p:animEffect>
                                  </p:childTnLst>
                                </p:cTn>
                              </p:par>
                              <p:par>
                                <p:cTn id="30" presetID="29" presetClass="entr" presetSubtype="0" fill="hold"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1000" fill="hold"/>
                                        <p:tgtEl>
                                          <p:spTgt spid="2"/>
                                        </p:tgtEl>
                                        <p:attrNameLst>
                                          <p:attrName>ppt_x</p:attrName>
                                        </p:attrNameLst>
                                      </p:cBhvr>
                                      <p:tavLst>
                                        <p:tav tm="0">
                                          <p:val>
                                            <p:strVal val="#ppt_x-.2"/>
                                          </p:val>
                                        </p:tav>
                                        <p:tav tm="100000">
                                          <p:val>
                                            <p:strVal val="#ppt_x"/>
                                          </p:val>
                                        </p:tav>
                                      </p:tavLst>
                                    </p:anim>
                                    <p:anim calcmode="lin" valueType="num">
                                      <p:cBhvr>
                                        <p:cTn id="33"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34" dur="1000"/>
                                        <p:tgtEl>
                                          <p:spTgt spid="2"/>
                                        </p:tgtEl>
                                      </p:cBhvr>
                                    </p:animEffect>
                                  </p:childTnLst>
                                </p:cTn>
                              </p:par>
                              <p:par>
                                <p:cTn id="35" presetID="29" presetClass="entr" presetSubtype="0" fill="hold" nodeType="with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1000" fill="hold"/>
                                        <p:tgtEl>
                                          <p:spTgt spid="4"/>
                                        </p:tgtEl>
                                        <p:attrNameLst>
                                          <p:attrName>ppt_x</p:attrName>
                                        </p:attrNameLst>
                                      </p:cBhvr>
                                      <p:tavLst>
                                        <p:tav tm="0">
                                          <p:val>
                                            <p:strVal val="#ppt_x-.2"/>
                                          </p:val>
                                        </p:tav>
                                        <p:tav tm="100000">
                                          <p:val>
                                            <p:strVal val="#ppt_x"/>
                                          </p:val>
                                        </p:tav>
                                      </p:tavLst>
                                    </p:anim>
                                    <p:anim calcmode="lin" valueType="num">
                                      <p:cBhvr>
                                        <p:cTn id="3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39" dur="1000"/>
                                        <p:tgtEl>
                                          <p:spTgt spid="4"/>
                                        </p:tgtEl>
                                      </p:cBhvr>
                                    </p:animEffect>
                                  </p:childTnLst>
                                </p:cTn>
                              </p:par>
                              <p:par>
                                <p:cTn id="40" presetID="29" presetClass="entr" presetSubtype="0"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p:cTn id="42" dur="1000" fill="hold"/>
                                        <p:tgtEl>
                                          <p:spTgt spid="16"/>
                                        </p:tgtEl>
                                        <p:attrNameLst>
                                          <p:attrName>ppt_x</p:attrName>
                                        </p:attrNameLst>
                                      </p:cBhvr>
                                      <p:tavLst>
                                        <p:tav tm="0">
                                          <p:val>
                                            <p:strVal val="#ppt_x-.2"/>
                                          </p:val>
                                        </p:tav>
                                        <p:tav tm="100000">
                                          <p:val>
                                            <p:strVal val="#ppt_x"/>
                                          </p:val>
                                        </p:tav>
                                      </p:tavLst>
                                    </p:anim>
                                    <p:anim calcmode="lin" valueType="num">
                                      <p:cBhvr>
                                        <p:cTn id="43"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44"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1042988" y="765175"/>
            <a:ext cx="7345362" cy="5760169"/>
          </a:xfrm>
        </p:spPr>
        <p:txBody>
          <a:bodyPr/>
          <a:lstStyle/>
          <a:p>
            <a:pPr algn="just" rtl="1"/>
            <a:r>
              <a:rPr lang="he-IL" sz="2800" dirty="0" smtClean="0">
                <a:solidFill>
                  <a:schemeClr val="bg2">
                    <a:lumMod val="25000"/>
                  </a:schemeClr>
                </a:solidFill>
                <a:latin typeface="Arial" charset="0"/>
              </a:rPr>
              <a:t>בפלטפורמה יהיה חנקן, כדי לשמור על איזון מתאים עם </a:t>
            </a:r>
            <a:r>
              <a:rPr lang="he-IL" sz="2800" dirty="0" err="1" smtClean="0">
                <a:solidFill>
                  <a:schemeClr val="bg2">
                    <a:lumMod val="25000"/>
                  </a:schemeClr>
                </a:solidFill>
                <a:latin typeface="Arial" charset="0"/>
              </a:rPr>
              <a:t>כדוה"א</a:t>
            </a:r>
            <a:r>
              <a:rPr lang="he-IL" sz="2800" dirty="0" smtClean="0">
                <a:solidFill>
                  <a:schemeClr val="bg2">
                    <a:lumMod val="25000"/>
                  </a:schemeClr>
                </a:solidFill>
                <a:latin typeface="Arial" charset="0"/>
              </a:rPr>
              <a:t>. אין צורך לספק חנקן כל הזמן, כי הגוף כמעט ולא משתמש וסופג אותו.</a:t>
            </a:r>
          </a:p>
          <a:p>
            <a:pPr algn="just" rtl="1"/>
            <a:r>
              <a:rPr lang="he-IL" sz="2800" dirty="0" smtClean="0">
                <a:solidFill>
                  <a:schemeClr val="bg2">
                    <a:lumMod val="25000"/>
                  </a:schemeClr>
                </a:solidFill>
                <a:latin typeface="Arial" charset="0"/>
              </a:rPr>
              <a:t>אספקת החמצן לתוך הפלטפורמה תבוצע ע"י מחולל חמצן חדיש מתוצרת אמריקנית. מחולל החמצן פועל בעזרת פולימר מוצק, המאפשר פירוק מים לחמצן ולמימן</a:t>
            </a:r>
            <a:r>
              <a:rPr lang="he-IL" sz="2800" dirty="0">
                <a:solidFill>
                  <a:schemeClr val="bg2">
                    <a:lumMod val="25000"/>
                  </a:schemeClr>
                </a:solidFill>
                <a:latin typeface="Arial" charset="0"/>
              </a:rPr>
              <a:t>. החמצן משתחרר לפלטפורמה, בעוד המימן נשאב ע"י משאבת מימן. במימן נשתמש לייצור אנרגיה (ע"י שריפת המימן). </a:t>
            </a:r>
          </a:p>
        </p:txBody>
      </p:sp>
      <p:sp>
        <p:nvSpPr>
          <p:cNvPr id="30722" name="מלבן 3"/>
          <p:cNvSpPr>
            <a:spLocks noChangeArrowheads="1"/>
          </p:cNvSpPr>
          <p:nvPr/>
        </p:nvSpPr>
        <p:spPr bwMode="auto">
          <a:xfrm>
            <a:off x="4716463" y="12700"/>
            <a:ext cx="3286125" cy="523875"/>
          </a:xfrm>
          <a:prstGeom prst="rect">
            <a:avLst/>
          </a:prstGeom>
          <a:noFill/>
          <a:ln w="9525">
            <a:noFill/>
            <a:miter lim="800000"/>
            <a:headEnd/>
            <a:tailEnd/>
          </a:ln>
        </p:spPr>
        <p:txBody>
          <a:bodyPr>
            <a:spAutoFit/>
          </a:bodyPr>
          <a:lstStyle/>
          <a:p>
            <a:pPr algn="ctr"/>
            <a:r>
              <a:rPr lang="he-IL" sz="2800" dirty="0">
                <a:solidFill>
                  <a:schemeClr val="bg1"/>
                </a:solidFill>
              </a:rPr>
              <a:t>נשימה</a:t>
            </a:r>
            <a:endParaRPr lang="en-GB" sz="2800" dirty="0"/>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1042988" y="765175"/>
            <a:ext cx="7345362" cy="6264275"/>
          </a:xfrm>
        </p:spPr>
        <p:txBody>
          <a:bodyPr/>
          <a:lstStyle/>
          <a:p>
            <a:pPr algn="just" rtl="1"/>
            <a:r>
              <a:rPr lang="he-IL" sz="2800" dirty="0" smtClean="0">
                <a:solidFill>
                  <a:schemeClr val="bg2">
                    <a:lumMod val="25000"/>
                  </a:schemeClr>
                </a:solidFill>
                <a:latin typeface="Arial" charset="0"/>
              </a:rPr>
              <a:t>ישנם </a:t>
            </a:r>
            <a:r>
              <a:rPr lang="he-IL" sz="2800" dirty="0">
                <a:solidFill>
                  <a:schemeClr val="bg2">
                    <a:lumMod val="25000"/>
                  </a:schemeClr>
                </a:solidFill>
                <a:latin typeface="Arial" charset="0"/>
              </a:rPr>
              <a:t>חומרים הסופגים פחמן דו-חמצני, שיהיו בתוך הפלטפורמה ואולי מעט בחליפת החלל.</a:t>
            </a:r>
          </a:p>
          <a:p>
            <a:pPr algn="just" rtl="1"/>
            <a:r>
              <a:rPr lang="he-IL" sz="2800" dirty="0">
                <a:solidFill>
                  <a:schemeClr val="bg2">
                    <a:lumMod val="25000"/>
                  </a:schemeClr>
                </a:solidFill>
                <a:latin typeface="Arial" charset="0"/>
              </a:rPr>
              <a:t>בנוסף יהיו בפלטפורמה צמחים( בניהם קיסוס החורש, שלא צריך הרבה אור ומים וירקה מצויצת, שצורכת הרבה אור ומים, אך מפחיתה את ה</a:t>
            </a:r>
            <a:r>
              <a:rPr lang="en-US" sz="2800" dirty="0">
                <a:solidFill>
                  <a:schemeClr val="bg2">
                    <a:lumMod val="25000"/>
                  </a:schemeClr>
                </a:solidFill>
                <a:latin typeface="Arial" charset="0"/>
              </a:rPr>
              <a:t>co2</a:t>
            </a:r>
            <a:r>
              <a:rPr lang="he-IL" sz="2800" dirty="0">
                <a:solidFill>
                  <a:schemeClr val="bg2">
                    <a:lumMod val="25000"/>
                  </a:schemeClr>
                </a:solidFill>
                <a:latin typeface="Arial" charset="0"/>
              </a:rPr>
              <a:t> באוויר בצורה משמעותית). הצמחים יוארו ע"י נורות </a:t>
            </a:r>
            <a:r>
              <a:rPr lang="he-IL" sz="2800" dirty="0" err="1">
                <a:solidFill>
                  <a:schemeClr val="bg2">
                    <a:lumMod val="25000"/>
                  </a:schemeClr>
                </a:solidFill>
                <a:latin typeface="Arial" charset="0"/>
              </a:rPr>
              <a:t>נל"ג</a:t>
            </a:r>
            <a:r>
              <a:rPr lang="he-IL" sz="2800" dirty="0">
                <a:solidFill>
                  <a:schemeClr val="bg2">
                    <a:lumMod val="25000"/>
                  </a:schemeClr>
                </a:solidFill>
                <a:latin typeface="Arial" charset="0"/>
              </a:rPr>
              <a:t> שנותנת בדיוק את האור שהצמחים צריכים</a:t>
            </a:r>
            <a:r>
              <a:rPr lang="he-IL" sz="2800" dirty="0" smtClean="0">
                <a:solidFill>
                  <a:schemeClr val="bg2">
                    <a:lumMod val="25000"/>
                  </a:schemeClr>
                </a:solidFill>
                <a:latin typeface="Arial" charset="0"/>
              </a:rPr>
              <a:t>.</a:t>
            </a:r>
            <a:r>
              <a:rPr lang="he-IL" sz="2800" dirty="0">
                <a:solidFill>
                  <a:schemeClr val="bg2">
                    <a:lumMod val="25000"/>
                  </a:schemeClr>
                </a:solidFill>
                <a:latin typeface="Arial" charset="0"/>
              </a:rPr>
              <a:t> </a:t>
            </a:r>
            <a:endParaRPr lang="he-IL" sz="2800" dirty="0" smtClean="0">
              <a:solidFill>
                <a:schemeClr val="bg2">
                  <a:lumMod val="25000"/>
                </a:schemeClr>
              </a:solidFill>
              <a:latin typeface="Arial" charset="0"/>
            </a:endParaRPr>
          </a:p>
          <a:p>
            <a:pPr algn="just" rtl="1"/>
            <a:r>
              <a:rPr lang="he-IL" sz="2800" dirty="0" smtClean="0">
                <a:solidFill>
                  <a:schemeClr val="bg2">
                    <a:lumMod val="25000"/>
                  </a:schemeClr>
                </a:solidFill>
                <a:latin typeface="Arial" charset="0"/>
              </a:rPr>
              <a:t>חמצן </a:t>
            </a:r>
            <a:r>
              <a:rPr lang="he-IL" sz="2800" dirty="0">
                <a:solidFill>
                  <a:schemeClr val="bg2">
                    <a:lumMod val="25000"/>
                  </a:schemeClr>
                </a:solidFill>
                <a:latin typeface="Arial" charset="0"/>
              </a:rPr>
              <a:t>יסופק לאסטרונאוטים בחליפות החלל, בבלוני חמצן הקשורים לגב החליפה. בגלל שאין כוח כבידה, אין בעיה של סחיבת בלוני גז שמסתם גבוהה.</a:t>
            </a:r>
          </a:p>
          <a:p>
            <a:pPr algn="just" rtl="1"/>
            <a:endParaRPr lang="he-IL" sz="2800" dirty="0">
              <a:solidFill>
                <a:schemeClr val="bg2">
                  <a:lumMod val="25000"/>
                </a:schemeClr>
              </a:solidFill>
              <a:latin typeface="Arial" charset="0"/>
            </a:endParaRPr>
          </a:p>
          <a:p>
            <a:pPr algn="just" rtl="1"/>
            <a:endParaRPr lang="he-IL" sz="2800" dirty="0" smtClean="0">
              <a:solidFill>
                <a:schemeClr val="bg2">
                  <a:lumMod val="25000"/>
                </a:schemeClr>
              </a:solidFill>
              <a:latin typeface="Arial" charset="0"/>
            </a:endParaRPr>
          </a:p>
          <a:p>
            <a:pPr marL="69850" indent="0" algn="just" rtl="1">
              <a:buNone/>
            </a:pPr>
            <a:endParaRPr lang="he-IL" sz="3200" dirty="0" smtClean="0">
              <a:solidFill>
                <a:schemeClr val="bg2">
                  <a:lumMod val="25000"/>
                </a:schemeClr>
              </a:solidFill>
              <a:latin typeface="Arial" charset="0"/>
            </a:endParaRPr>
          </a:p>
          <a:p>
            <a:pPr algn="r"/>
            <a:endParaRPr lang="he-IL" sz="3200" dirty="0" smtClean="0">
              <a:solidFill>
                <a:schemeClr val="bg2">
                  <a:lumMod val="25000"/>
                </a:schemeClr>
              </a:solidFill>
            </a:endParaRPr>
          </a:p>
        </p:txBody>
      </p:sp>
      <p:sp>
        <p:nvSpPr>
          <p:cNvPr id="30722" name="מלבן 3"/>
          <p:cNvSpPr>
            <a:spLocks noChangeArrowheads="1"/>
          </p:cNvSpPr>
          <p:nvPr/>
        </p:nvSpPr>
        <p:spPr bwMode="auto">
          <a:xfrm>
            <a:off x="4716463" y="12700"/>
            <a:ext cx="3286125" cy="584775"/>
          </a:xfrm>
          <a:prstGeom prst="rect">
            <a:avLst/>
          </a:prstGeom>
          <a:noFill/>
          <a:ln w="9525">
            <a:noFill/>
            <a:miter lim="800000"/>
            <a:headEnd/>
            <a:tailEnd/>
          </a:ln>
        </p:spPr>
        <p:txBody>
          <a:bodyPr>
            <a:spAutoFit/>
          </a:bodyPr>
          <a:lstStyle/>
          <a:p>
            <a:pPr algn="ctr"/>
            <a:r>
              <a:rPr lang="he-IL" sz="3200" dirty="0">
                <a:solidFill>
                  <a:schemeClr val="bg1"/>
                </a:solidFill>
              </a:rPr>
              <a:t>נשימה</a:t>
            </a:r>
            <a:endParaRPr lang="en-GB" sz="3200" dirty="0"/>
          </a:p>
        </p:txBody>
      </p:sp>
    </p:spTree>
    <p:extLst>
      <p:ext uri="{BB962C8B-B14F-4D97-AF65-F5344CB8AC3E}">
        <p14:creationId xmlns:p14="http://schemas.microsoft.com/office/powerpoint/2010/main" val="241817963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800" decel="100000"/>
                                        <p:tgtEl>
                                          <p:spTgt spid="3">
                                            <p:txEl>
                                              <p:pRg st="0" end="0"/>
                                            </p:txEl>
                                          </p:spTgt>
                                        </p:tgtEl>
                                      </p:cBhvr>
                                    </p:animEffect>
                                    <p:anim calcmode="lin" valueType="num">
                                      <p:cBhvr>
                                        <p:cTn id="8"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9" presetClass="entr" presetSubtype="0" decel="10000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7"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8" dur="1000" fill="hold"/>
                                        <p:tgtEl>
                                          <p:spTgt spid="3">
                                            <p:txEl>
                                              <p:pRg st="1" end="1"/>
                                            </p:txEl>
                                          </p:spTgt>
                                        </p:tgtEl>
                                        <p:attrNameLst>
                                          <p:attrName>style.rotation</p:attrName>
                                        </p:attrNameLst>
                                      </p:cBhvr>
                                      <p:tavLst>
                                        <p:tav tm="0">
                                          <p:val>
                                            <p:fltVal val="360"/>
                                          </p:val>
                                        </p:tav>
                                        <p:tav tm="100000">
                                          <p:val>
                                            <p:fltVal val="0"/>
                                          </p:val>
                                        </p:tav>
                                      </p:tavLst>
                                    </p:anim>
                                    <p:animEffect transition="in" filter="fade">
                                      <p:cBhvr>
                                        <p:cTn id="19" dur="1000"/>
                                        <p:tgtEl>
                                          <p:spTgt spid="3">
                                            <p:txEl>
                                              <p:pRg st="1" end="1"/>
                                            </p:txEl>
                                          </p:spTgt>
                                        </p:tgtEl>
                                      </p:cBhvr>
                                    </p:animEffect>
                                  </p:childTnLst>
                                </p:cTn>
                              </p:par>
                            </p:childTnLst>
                          </p:cTn>
                        </p:par>
                        <p:par>
                          <p:cTn id="20" fill="hold">
                            <p:stCondLst>
                              <p:cond delay="2000"/>
                            </p:stCondLst>
                            <p:childTnLst>
                              <p:par>
                                <p:cTn id="21" presetID="15" presetClass="entr" presetSubtype="0" fill="hold"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1042988" y="980728"/>
            <a:ext cx="6777037" cy="4851747"/>
          </a:xfrm>
        </p:spPr>
        <p:txBody>
          <a:bodyPr/>
          <a:lstStyle/>
          <a:p>
            <a:pPr algn="r">
              <a:buFont typeface="Wingdings 2" pitchFamily="18" charset="2"/>
              <a:buNone/>
            </a:pPr>
            <a:r>
              <a:rPr lang="he-IL" dirty="0" smtClean="0">
                <a:solidFill>
                  <a:schemeClr val="tx1"/>
                </a:solidFill>
              </a:rPr>
              <a:t>מערכת צרכים תהיה גם בחליפת החלל וגם בפלטפורמה:</a:t>
            </a:r>
          </a:p>
          <a:p>
            <a:pPr marL="69850" indent="0" algn="r">
              <a:buNone/>
            </a:pPr>
            <a:r>
              <a:rPr lang="he-IL" dirty="0" smtClean="0">
                <a:solidFill>
                  <a:schemeClr val="tx1"/>
                </a:solidFill>
              </a:rPr>
              <a:t>1. בפלטפורמה- האסטרונאוטים יעשו </a:t>
            </a:r>
          </a:p>
          <a:p>
            <a:pPr marL="69850" indent="0" algn="r">
              <a:buNone/>
            </a:pPr>
            <a:r>
              <a:rPr lang="he-IL" dirty="0" smtClean="0">
                <a:solidFill>
                  <a:schemeClr val="tx1"/>
                </a:solidFill>
              </a:rPr>
              <a:t>את צרכיהם  בשירותים, שיופעלו ע"י </a:t>
            </a:r>
          </a:p>
          <a:p>
            <a:pPr marL="69850" indent="0" algn="r">
              <a:buNone/>
            </a:pPr>
            <a:r>
              <a:rPr lang="he-IL" dirty="0" smtClean="0">
                <a:solidFill>
                  <a:schemeClr val="tx1"/>
                </a:solidFill>
              </a:rPr>
              <a:t>מערכת הפועלת על ואקום, שתעביר את</a:t>
            </a:r>
          </a:p>
          <a:p>
            <a:pPr marL="69850" indent="0" algn="r">
              <a:buNone/>
            </a:pPr>
            <a:r>
              <a:rPr lang="he-IL" dirty="0" smtClean="0">
                <a:solidFill>
                  <a:schemeClr val="tx1"/>
                </a:solidFill>
              </a:rPr>
              <a:t> הצרכים </a:t>
            </a:r>
            <a:r>
              <a:rPr lang="he-IL" dirty="0" err="1" smtClean="0">
                <a:solidFill>
                  <a:schemeClr val="tx1"/>
                </a:solidFill>
              </a:rPr>
              <a:t>למיכלים</a:t>
            </a:r>
            <a:r>
              <a:rPr lang="he-IL" dirty="0" smtClean="0">
                <a:solidFill>
                  <a:schemeClr val="tx1"/>
                </a:solidFill>
              </a:rPr>
              <a:t> גדולים.</a:t>
            </a:r>
          </a:p>
          <a:p>
            <a:pPr algn="r" rtl="1">
              <a:buFont typeface="Wingdings 2" pitchFamily="18" charset="2"/>
              <a:buNone/>
            </a:pPr>
            <a:r>
              <a:rPr lang="he-IL" dirty="0" smtClean="0">
                <a:solidFill>
                  <a:schemeClr val="tx1"/>
                </a:solidFill>
              </a:rPr>
              <a:t>2. בחליפת החלל- יהיה מין חיתול גדול (אסלה שמחוברת לאדם). בחיתול תהיה מערכת, שתזהה שהאדם עשה את צרכיו. אז היא תשאב את צרכיו למיכל קטן המחובר לחליפה ותנקה את ישבנו.</a:t>
            </a:r>
          </a:p>
        </p:txBody>
      </p:sp>
      <p:sp>
        <p:nvSpPr>
          <p:cNvPr id="33795" name="TextBox 3"/>
          <p:cNvSpPr txBox="1">
            <a:spLocks noChangeArrowheads="1"/>
          </p:cNvSpPr>
          <p:nvPr/>
        </p:nvSpPr>
        <p:spPr bwMode="auto">
          <a:xfrm>
            <a:off x="4787900" y="15875"/>
            <a:ext cx="3168650" cy="461963"/>
          </a:xfrm>
          <a:prstGeom prst="rect">
            <a:avLst/>
          </a:prstGeom>
          <a:noFill/>
          <a:ln w="9525">
            <a:noFill/>
            <a:miter lim="800000"/>
            <a:headEnd/>
            <a:tailEnd/>
          </a:ln>
        </p:spPr>
        <p:txBody>
          <a:bodyPr>
            <a:spAutoFit/>
          </a:bodyPr>
          <a:lstStyle/>
          <a:p>
            <a:pPr algn="ctr"/>
            <a:r>
              <a:rPr lang="he-IL" sz="2400">
                <a:solidFill>
                  <a:schemeClr val="bg1"/>
                </a:solidFill>
              </a:rPr>
              <a:t>מערכת צרכים ושירותים</a:t>
            </a:r>
          </a:p>
        </p:txBody>
      </p:sp>
      <p:pic>
        <p:nvPicPr>
          <p:cNvPr id="33796" name="Picture 5"/>
          <p:cNvPicPr>
            <a:picLocks noChangeAspect="1" noChangeArrowheads="1"/>
          </p:cNvPicPr>
          <p:nvPr/>
        </p:nvPicPr>
        <p:blipFill>
          <a:blip r:embed="rId2" cstate="print"/>
          <a:srcRect/>
          <a:stretch>
            <a:fillRect/>
          </a:stretch>
        </p:blipFill>
        <p:spPr bwMode="auto">
          <a:xfrm>
            <a:off x="611560" y="1484784"/>
            <a:ext cx="2012950" cy="176688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p:cTn id="1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1" end="1"/>
                                            </p:txEl>
                                          </p:spTgt>
                                        </p:tgtEl>
                                        <p:attrNameLst>
                                          <p:attrName>ppt_h</p:attrName>
                                        </p:attrNameLst>
                                      </p:cBhvr>
                                      <p:tavLst>
                                        <p:tav tm="0">
                                          <p:val>
                                            <p:strVal val="#ppt_h"/>
                                          </p:val>
                                        </p:tav>
                                        <p:tav tm="100000">
                                          <p:val>
                                            <p:strVal val="#ppt_h"/>
                                          </p:val>
                                        </p:tav>
                                      </p:tavLst>
                                    </p:anim>
                                  </p:childTnLst>
                                </p:cTn>
                              </p:par>
                              <p:par>
                                <p:cTn id="13" presetID="17" presetClass="entr" presetSubtype="1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2" end="2"/>
                                            </p:txEl>
                                          </p:spTgt>
                                        </p:tgtEl>
                                        <p:attrNameLst>
                                          <p:attrName>ppt_h</p:attrName>
                                        </p:attrNameLst>
                                      </p:cBhvr>
                                      <p:tavLst>
                                        <p:tav tm="0">
                                          <p:val>
                                            <p:strVal val="#ppt_h"/>
                                          </p:val>
                                        </p:tav>
                                        <p:tav tm="100000">
                                          <p:val>
                                            <p:strVal val="#ppt_h"/>
                                          </p:val>
                                        </p:tav>
                                      </p:tavLst>
                                    </p:anim>
                                  </p:childTnLst>
                                </p:cTn>
                              </p:par>
                              <p:par>
                                <p:cTn id="17" presetID="17" presetClass="entr" presetSubtype="1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3" end="3"/>
                                            </p:txEl>
                                          </p:spTgt>
                                        </p:tgtEl>
                                        <p:attrNameLst>
                                          <p:attrName>ppt_h</p:attrName>
                                        </p:attrNameLst>
                                      </p:cBhvr>
                                      <p:tavLst>
                                        <p:tav tm="0">
                                          <p:val>
                                            <p:strVal val="#ppt_h"/>
                                          </p:val>
                                        </p:tav>
                                        <p:tav tm="100000">
                                          <p:val>
                                            <p:strVal val="#ppt_h"/>
                                          </p:val>
                                        </p:tav>
                                      </p:tavLst>
                                    </p:anim>
                                  </p:childTnLst>
                                </p:cTn>
                              </p:par>
                              <p:par>
                                <p:cTn id="21" presetID="17" presetClass="entr" presetSubtype="1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p:cTn id="23"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4" end="4"/>
                                            </p:txEl>
                                          </p:spTgt>
                                        </p:tgtEl>
                                        <p:attrNameLst>
                                          <p:attrName>ppt_h</p:attrName>
                                        </p:attrNameLst>
                                      </p:cBhvr>
                                      <p:tavLst>
                                        <p:tav tm="0">
                                          <p:val>
                                            <p:strVal val="#ppt_h"/>
                                          </p:val>
                                        </p:tav>
                                        <p:tav tm="100000">
                                          <p:val>
                                            <p:strVal val="#ppt_h"/>
                                          </p:val>
                                        </p:tav>
                                      </p:tavLst>
                                    </p:anim>
                                  </p:childTnLst>
                                </p:cTn>
                              </p:par>
                              <p:par>
                                <p:cTn id="25" presetID="17" presetClass="entr" presetSubtype="10"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p:cTn id="2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1143000" y="1071563"/>
            <a:ext cx="6777038" cy="4357687"/>
          </a:xfrm>
        </p:spPr>
        <p:txBody>
          <a:bodyPr/>
          <a:lstStyle/>
          <a:p>
            <a:pPr marL="0" indent="0" algn="r" rtl="1">
              <a:defRPr/>
            </a:pPr>
            <a:r>
              <a:rPr lang="he-IL" sz="2000" dirty="0" smtClean="0">
                <a:solidFill>
                  <a:schemeClr val="bg2">
                    <a:lumMod val="25000"/>
                  </a:schemeClr>
                </a:solidFill>
              </a:rPr>
              <a:t>פלטפורמת החלל תעבוד על אנרגיה סולארית, שתעבור לכל חלקי התחנה שיצטרכו את האנרגיה.</a:t>
            </a:r>
          </a:p>
          <a:p>
            <a:pPr marL="0" indent="0" algn="r" rtl="1">
              <a:defRPr/>
            </a:pPr>
            <a:r>
              <a:rPr lang="he-IL" sz="2000" dirty="0" smtClean="0">
                <a:solidFill>
                  <a:schemeClr val="bg2">
                    <a:lumMod val="25000"/>
                  </a:schemeClr>
                </a:solidFill>
              </a:rPr>
              <a:t>תחנת החלל הבינלאומית פועלת על אנרגיה סולארית. כמו כן ישנם מאגרי אנרגיה המתמלאים כתוצאה מהקרינה המשמשים את הפלטפורמה בזמן שכדור הארץ מסתיר את השמש מתחנת החלל.</a:t>
            </a:r>
          </a:p>
          <a:p>
            <a:pPr marL="0" indent="0" algn="r" rtl="1">
              <a:defRPr/>
            </a:pPr>
            <a:r>
              <a:rPr lang="he-IL" sz="2000" dirty="0" smtClean="0">
                <a:solidFill>
                  <a:schemeClr val="bg2">
                    <a:lumMod val="25000"/>
                  </a:schemeClr>
                </a:solidFill>
              </a:rPr>
              <a:t>אנרגיה סולארית היא אנרגית האור הנפלטת מן השמש.</a:t>
            </a:r>
          </a:p>
          <a:p>
            <a:pPr marL="0" indent="0" algn="r" rtl="1">
              <a:defRPr/>
            </a:pPr>
            <a:endParaRPr lang="he-IL" sz="2000" dirty="0" smtClean="0">
              <a:solidFill>
                <a:schemeClr val="bg2">
                  <a:lumMod val="25000"/>
                </a:schemeClr>
              </a:solidFill>
            </a:endParaRPr>
          </a:p>
          <a:p>
            <a:pPr marL="0" indent="0" algn="r" rtl="1">
              <a:defRPr/>
            </a:pPr>
            <a:endParaRPr lang="he-IL" sz="2000" dirty="0" smtClean="0">
              <a:solidFill>
                <a:schemeClr val="bg2">
                  <a:lumMod val="25000"/>
                </a:schemeClr>
              </a:solidFill>
            </a:endParaRPr>
          </a:p>
          <a:p>
            <a:pPr marL="0" indent="0" algn="r" rtl="1">
              <a:defRPr/>
            </a:pPr>
            <a:endParaRPr lang="he-IL" sz="2000" dirty="0" smtClean="0">
              <a:solidFill>
                <a:schemeClr val="bg2">
                  <a:lumMod val="25000"/>
                </a:schemeClr>
              </a:solidFill>
            </a:endParaRPr>
          </a:p>
          <a:p>
            <a:pPr marL="0" indent="0" algn="r" rtl="1">
              <a:defRPr/>
            </a:pPr>
            <a:r>
              <a:rPr lang="he-IL" sz="2000" dirty="0" smtClean="0">
                <a:solidFill>
                  <a:schemeClr val="bg2">
                    <a:lumMod val="25000"/>
                  </a:schemeClr>
                </a:solidFill>
              </a:rPr>
              <a:t>אנרגיה זו מומרת לאנרגיה חשמלית בעזרת לוחות סולריים המכילים דיודות רבות. דיודה היא רכיב אלקטרוני המאפשר מעבר חשמלי רק בכיוון אחד. </a:t>
            </a:r>
            <a:endParaRPr lang="he-IL" sz="2000" b="1" dirty="0" smtClean="0">
              <a:solidFill>
                <a:schemeClr val="bg2">
                  <a:lumMod val="25000"/>
                </a:schemeClr>
              </a:solidFill>
            </a:endParaRPr>
          </a:p>
          <a:p>
            <a:pPr algn="r" rtl="1">
              <a:defRPr/>
            </a:pPr>
            <a:endParaRPr lang="en-GB" dirty="0">
              <a:solidFill>
                <a:schemeClr val="bg2">
                  <a:lumMod val="50000"/>
                </a:schemeClr>
              </a:solidFill>
            </a:endParaRPr>
          </a:p>
        </p:txBody>
      </p:sp>
      <p:sp>
        <p:nvSpPr>
          <p:cNvPr id="34818" name="TextBox 3"/>
          <p:cNvSpPr txBox="1">
            <a:spLocks noChangeArrowheads="1"/>
          </p:cNvSpPr>
          <p:nvPr/>
        </p:nvSpPr>
        <p:spPr bwMode="auto">
          <a:xfrm>
            <a:off x="5000625" y="0"/>
            <a:ext cx="2571750" cy="584200"/>
          </a:xfrm>
          <a:prstGeom prst="rect">
            <a:avLst/>
          </a:prstGeom>
          <a:noFill/>
          <a:ln w="9525">
            <a:noFill/>
            <a:miter lim="800000"/>
            <a:headEnd/>
            <a:tailEnd/>
          </a:ln>
        </p:spPr>
        <p:txBody>
          <a:bodyPr>
            <a:spAutoFit/>
          </a:bodyPr>
          <a:lstStyle/>
          <a:p>
            <a:r>
              <a:rPr lang="he-IL" sz="3200">
                <a:solidFill>
                  <a:schemeClr val="bg1"/>
                </a:solidFill>
              </a:rPr>
              <a:t>אנרגיה</a:t>
            </a:r>
            <a:endParaRPr lang="en-GB" sz="3200">
              <a:solidFill>
                <a:schemeClr val="bg1"/>
              </a:solidFill>
            </a:endParaRPr>
          </a:p>
        </p:txBody>
      </p:sp>
      <p:grpSp>
        <p:nvGrpSpPr>
          <p:cNvPr id="34819" name="קבוצה 1"/>
          <p:cNvGrpSpPr>
            <a:grpSpLocks/>
          </p:cNvGrpSpPr>
          <p:nvPr/>
        </p:nvGrpSpPr>
        <p:grpSpPr bwMode="auto">
          <a:xfrm>
            <a:off x="2163763" y="3400425"/>
            <a:ext cx="5273675" cy="1201738"/>
            <a:chOff x="2428875" y="3000375"/>
            <a:chExt cx="5273675" cy="1201738"/>
          </a:xfrm>
        </p:grpSpPr>
        <p:sp>
          <p:nvSpPr>
            <p:cNvPr id="5" name="Rounded Rectangle 24"/>
            <p:cNvSpPr/>
            <p:nvPr/>
          </p:nvSpPr>
          <p:spPr bwMode="auto">
            <a:xfrm>
              <a:off x="5929312" y="3000375"/>
              <a:ext cx="1428750" cy="1071563"/>
            </a:xfrm>
            <a:prstGeom prst="roundRect">
              <a:avLst>
                <a:gd name="adj" fmla="val 10000"/>
              </a:avLst>
            </a:prstGeom>
            <a:solidFill>
              <a:schemeClr val="accent2">
                <a:lumMod val="60000"/>
                <a:lumOff val="40000"/>
              </a:scheme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6" name="Rounded Rectangle 26"/>
            <p:cNvSpPr/>
            <p:nvPr/>
          </p:nvSpPr>
          <p:spPr bwMode="auto">
            <a:xfrm>
              <a:off x="6143625" y="3214688"/>
              <a:ext cx="1558925" cy="987425"/>
            </a:xfrm>
            <a:prstGeom prst="roundRect">
              <a:avLst>
                <a:gd name="adj" fmla="val 10000"/>
              </a:avLst>
            </a:pr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7" name="Rounded Rectangle 24"/>
            <p:cNvSpPr/>
            <p:nvPr/>
          </p:nvSpPr>
          <p:spPr bwMode="auto">
            <a:xfrm>
              <a:off x="2428875" y="3071813"/>
              <a:ext cx="1439862" cy="1071562"/>
            </a:xfrm>
            <a:prstGeom prst="roundRect">
              <a:avLst>
                <a:gd name="adj" fmla="val 10000"/>
              </a:avLst>
            </a:prstGeom>
            <a:solidFill>
              <a:schemeClr val="accent3">
                <a:lumMod val="60000"/>
                <a:lumOff val="40000"/>
              </a:scheme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8" name="Rounded Rectangle 26"/>
            <p:cNvSpPr/>
            <p:nvPr/>
          </p:nvSpPr>
          <p:spPr bwMode="auto">
            <a:xfrm>
              <a:off x="2786062" y="3214688"/>
              <a:ext cx="1571625" cy="987425"/>
            </a:xfrm>
            <a:prstGeom prst="roundRect">
              <a:avLst>
                <a:gd name="adj" fmla="val 10000"/>
              </a:avLst>
            </a:pr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9" name="חץ ימינה 8"/>
            <p:cNvSpPr/>
            <p:nvPr/>
          </p:nvSpPr>
          <p:spPr>
            <a:xfrm rot="10800000">
              <a:off x="4643437" y="3429000"/>
              <a:ext cx="1143000" cy="357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GB"/>
            </a:p>
          </p:txBody>
        </p:sp>
        <p:sp>
          <p:nvSpPr>
            <p:cNvPr id="34826" name="TextBox 9"/>
            <p:cNvSpPr txBox="1">
              <a:spLocks noChangeArrowheads="1"/>
            </p:cNvSpPr>
            <p:nvPr/>
          </p:nvSpPr>
          <p:spPr bwMode="auto">
            <a:xfrm>
              <a:off x="6357938" y="3429000"/>
              <a:ext cx="1143000" cy="646113"/>
            </a:xfrm>
            <a:prstGeom prst="rect">
              <a:avLst/>
            </a:prstGeom>
            <a:noFill/>
            <a:ln w="9525">
              <a:noFill/>
              <a:miter lim="800000"/>
              <a:headEnd/>
              <a:tailEnd/>
            </a:ln>
          </p:spPr>
          <p:txBody>
            <a:bodyPr>
              <a:spAutoFit/>
            </a:bodyPr>
            <a:lstStyle/>
            <a:p>
              <a:r>
                <a:rPr lang="he-IL"/>
                <a:t>אנרגית קרינה\אור</a:t>
              </a:r>
              <a:endParaRPr lang="en-GB"/>
            </a:p>
          </p:txBody>
        </p:sp>
        <p:sp>
          <p:nvSpPr>
            <p:cNvPr id="34827" name="TextBox 10"/>
            <p:cNvSpPr txBox="1">
              <a:spLocks noChangeArrowheads="1"/>
            </p:cNvSpPr>
            <p:nvPr/>
          </p:nvSpPr>
          <p:spPr bwMode="auto">
            <a:xfrm>
              <a:off x="3071813" y="3429000"/>
              <a:ext cx="1143000" cy="646113"/>
            </a:xfrm>
            <a:prstGeom prst="rect">
              <a:avLst/>
            </a:prstGeom>
            <a:noFill/>
            <a:ln w="9525">
              <a:noFill/>
              <a:miter lim="800000"/>
              <a:headEnd/>
              <a:tailEnd/>
            </a:ln>
          </p:spPr>
          <p:txBody>
            <a:bodyPr>
              <a:spAutoFit/>
            </a:bodyPr>
            <a:lstStyle/>
            <a:p>
              <a:r>
                <a:rPr lang="he-IL"/>
                <a:t>אנרגית חשמל</a:t>
              </a:r>
              <a:endParaRPr lang="en-GB"/>
            </a:p>
          </p:txBody>
        </p:sp>
      </p:grpSp>
      <p:pic>
        <p:nvPicPr>
          <p:cNvPr id="13323" name="Picture 2"/>
          <p:cNvPicPr>
            <a:picLocks noChangeAspect="1" noChangeArrowheads="1"/>
          </p:cNvPicPr>
          <p:nvPr/>
        </p:nvPicPr>
        <p:blipFill>
          <a:blip r:embed="rId2" cstate="print"/>
          <a:srcRect/>
          <a:stretch>
            <a:fillRect/>
          </a:stretch>
        </p:blipFill>
        <p:spPr bwMode="auto">
          <a:xfrm>
            <a:off x="1949450" y="5273675"/>
            <a:ext cx="2857500" cy="115252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5"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vertical)">
                                      <p:cBhvr>
                                        <p:cTn id="7" dur="500"/>
                                        <p:tgtEl>
                                          <p:spTgt spid="3">
                                            <p:txEl>
                                              <p:pRg st="0" end="0"/>
                                            </p:txEl>
                                          </p:spTgt>
                                        </p:tgtEl>
                                      </p:cBhvr>
                                    </p:animEffect>
                                  </p:childTnLst>
                                </p:cTn>
                              </p:par>
                              <p:par>
                                <p:cTn id="8" presetID="14" presetClass="entr" presetSubtype="5"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randombar(vertical)">
                                      <p:cBhvr>
                                        <p:cTn id="10" dur="500"/>
                                        <p:tgtEl>
                                          <p:spTgt spid="3">
                                            <p:txEl>
                                              <p:pRg st="1" end="1"/>
                                            </p:txEl>
                                          </p:spTgt>
                                        </p:tgtEl>
                                      </p:cBhvr>
                                    </p:animEffect>
                                  </p:childTnLst>
                                </p:cTn>
                              </p:par>
                              <p:par>
                                <p:cTn id="11" presetID="14" presetClass="entr" presetSubtype="5"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randombar(vertical)">
                                      <p:cBhvr>
                                        <p:cTn id="13" dur="500"/>
                                        <p:tgtEl>
                                          <p:spTgt spid="3">
                                            <p:txEl>
                                              <p:pRg st="2" end="2"/>
                                            </p:txEl>
                                          </p:spTgt>
                                        </p:tgtEl>
                                      </p:cBhvr>
                                    </p:animEffect>
                                  </p:childTnLst>
                                </p:cTn>
                              </p:par>
                              <p:par>
                                <p:cTn id="14" presetID="14" presetClass="entr" presetSubtype="5" fill="hold" grpId="0"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randombar(vertical)">
                                      <p:cBhvr>
                                        <p:cTn id="16" dur="500"/>
                                        <p:tgtEl>
                                          <p:spTgt spid="3">
                                            <p:txEl>
                                              <p:pRg st="6" end="6"/>
                                            </p:txEl>
                                          </p:spTgt>
                                        </p:tgtEl>
                                      </p:cBhvr>
                                    </p:animEffect>
                                  </p:childTnLst>
                                </p:cTn>
                              </p:par>
                              <p:par>
                                <p:cTn id="17" presetID="14" presetClass="entr" presetSubtype="5" fill="hold" nodeType="withEffect">
                                  <p:stCondLst>
                                    <p:cond delay="0"/>
                                  </p:stCondLst>
                                  <p:childTnLst>
                                    <p:set>
                                      <p:cBhvr>
                                        <p:cTn id="18" dur="1" fill="hold">
                                          <p:stCondLst>
                                            <p:cond delay="0"/>
                                          </p:stCondLst>
                                        </p:cTn>
                                        <p:tgtEl>
                                          <p:spTgt spid="13323"/>
                                        </p:tgtEl>
                                        <p:attrNameLst>
                                          <p:attrName>style.visibility</p:attrName>
                                        </p:attrNameLst>
                                      </p:cBhvr>
                                      <p:to>
                                        <p:strVal val="visible"/>
                                      </p:to>
                                    </p:set>
                                    <p:animEffect transition="in" filter="randombar(vertical)">
                                      <p:cBhvr>
                                        <p:cTn id="19" dur="500"/>
                                        <p:tgtEl>
                                          <p:spTgt spid="133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מציין מיקום תוכן 2"/>
          <p:cNvSpPr>
            <a:spLocks noGrp="1"/>
          </p:cNvSpPr>
          <p:nvPr>
            <p:ph idx="1"/>
          </p:nvPr>
        </p:nvSpPr>
        <p:spPr>
          <a:xfrm>
            <a:off x="539750" y="836613"/>
            <a:ext cx="8064500" cy="5616575"/>
          </a:xfrm>
        </p:spPr>
        <p:txBody>
          <a:bodyPr/>
          <a:lstStyle/>
          <a:p>
            <a:pPr algn="r" rtl="1">
              <a:buFont typeface="Wingdings 2" pitchFamily="18" charset="2"/>
              <a:buNone/>
            </a:pPr>
            <a:r>
              <a:rPr lang="he-IL" dirty="0" smtClean="0"/>
              <a:t>מכיוון שמחברים את החלקים מדי מס' שנים- גודל התחנה משתנה.</a:t>
            </a:r>
          </a:p>
          <a:p>
            <a:pPr algn="r" rtl="1">
              <a:buFont typeface="Wingdings 2" pitchFamily="18" charset="2"/>
              <a:buNone/>
            </a:pPr>
            <a:r>
              <a:rPr lang="he-IL" dirty="0" smtClean="0"/>
              <a:t>ממדי הפלטפורמה הסופיים המתוכננים:</a:t>
            </a:r>
          </a:p>
          <a:p>
            <a:pPr algn="r" rtl="1">
              <a:buFont typeface="Wingdings 2" pitchFamily="18" charset="2"/>
              <a:buNone/>
            </a:pPr>
            <a:r>
              <a:rPr lang="he-IL" u="sng" dirty="0" smtClean="0"/>
              <a:t>אורך:</a:t>
            </a:r>
            <a:r>
              <a:rPr lang="he-IL" dirty="0" smtClean="0"/>
              <a:t> 50 מ'</a:t>
            </a:r>
            <a:endParaRPr lang="he-IL" u="sng" dirty="0" smtClean="0"/>
          </a:p>
          <a:p>
            <a:pPr algn="r" rtl="1">
              <a:buFont typeface="Wingdings 2" pitchFamily="18" charset="2"/>
              <a:buNone/>
            </a:pPr>
            <a:r>
              <a:rPr lang="he-IL" u="sng" dirty="0" smtClean="0"/>
              <a:t>רוחב:</a:t>
            </a:r>
            <a:r>
              <a:rPr lang="he-IL" dirty="0" smtClean="0"/>
              <a:t>110 מ'</a:t>
            </a:r>
          </a:p>
          <a:p>
            <a:pPr algn="r" rtl="1">
              <a:buFont typeface="Wingdings 2" pitchFamily="18" charset="2"/>
              <a:buNone/>
            </a:pPr>
            <a:r>
              <a:rPr lang="he-IL" u="sng" dirty="0" smtClean="0"/>
              <a:t>גובה:</a:t>
            </a:r>
            <a:r>
              <a:rPr lang="he-IL" dirty="0" smtClean="0"/>
              <a:t>20 מ'</a:t>
            </a:r>
          </a:p>
          <a:p>
            <a:endParaRPr lang="he-IL" dirty="0" smtClean="0"/>
          </a:p>
        </p:txBody>
      </p:sp>
      <p:sp>
        <p:nvSpPr>
          <p:cNvPr id="37890" name="מלבן 3"/>
          <p:cNvSpPr>
            <a:spLocks noChangeArrowheads="1"/>
          </p:cNvSpPr>
          <p:nvPr/>
        </p:nvSpPr>
        <p:spPr bwMode="auto">
          <a:xfrm>
            <a:off x="5024438" y="6350"/>
            <a:ext cx="2806700" cy="523875"/>
          </a:xfrm>
          <a:prstGeom prst="rect">
            <a:avLst/>
          </a:prstGeom>
          <a:noFill/>
          <a:ln w="9525">
            <a:noFill/>
            <a:miter lim="800000"/>
            <a:headEnd/>
            <a:tailEnd/>
          </a:ln>
        </p:spPr>
        <p:txBody>
          <a:bodyPr wrap="none">
            <a:spAutoFit/>
          </a:bodyPr>
          <a:lstStyle/>
          <a:p>
            <a:pPr algn="ctr" rtl="0"/>
            <a:r>
              <a:rPr lang="he-IL" sz="2800" b="1">
                <a:solidFill>
                  <a:schemeClr val="bg1"/>
                </a:solidFill>
              </a:rPr>
              <a:t>ממדי הפלטפורמה</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623" y="2276871"/>
            <a:ext cx="5139655" cy="342020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ircle(in)">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3"/>
          <p:cNvSpPr>
            <a:spLocks noGrp="1"/>
          </p:cNvSpPr>
          <p:nvPr>
            <p:ph type="title"/>
          </p:nvPr>
        </p:nvSpPr>
        <p:spPr>
          <a:xfrm>
            <a:off x="4630738" y="0"/>
            <a:ext cx="3541712" cy="646113"/>
          </a:xfrm>
        </p:spPr>
        <p:txBody>
          <a:bodyPr anchor="ctr"/>
          <a:lstStyle/>
          <a:p>
            <a:pPr algn="ctr" rtl="1" eaLnBrk="1" hangingPunct="1"/>
            <a:r>
              <a:rPr lang="he-IL" sz="3200" b="1" dirty="0" smtClean="0">
                <a:solidFill>
                  <a:schemeClr val="bg1"/>
                </a:solidFill>
                <a:latin typeface="Arial" charset="0"/>
              </a:rPr>
              <a:t>הקדמה</a:t>
            </a:r>
            <a:endParaRPr lang="en-US" sz="3200" b="1" dirty="0" smtClean="0">
              <a:solidFill>
                <a:schemeClr val="bg1"/>
              </a:solidFill>
              <a:latin typeface="Arial" charset="0"/>
            </a:endParaRPr>
          </a:p>
        </p:txBody>
      </p:sp>
      <p:sp>
        <p:nvSpPr>
          <p:cNvPr id="6147" name="Content Placeholder 4"/>
          <p:cNvSpPr>
            <a:spLocks noGrp="1"/>
          </p:cNvSpPr>
          <p:nvPr>
            <p:ph idx="1"/>
          </p:nvPr>
        </p:nvSpPr>
        <p:spPr>
          <a:xfrm>
            <a:off x="428625" y="620713"/>
            <a:ext cx="8207375" cy="5688012"/>
          </a:xfrm>
        </p:spPr>
        <p:txBody>
          <a:bodyPr/>
          <a:lstStyle/>
          <a:p>
            <a:pPr marL="0" indent="0" algn="r" rtl="1">
              <a:lnSpc>
                <a:spcPct val="115000"/>
              </a:lnSpc>
              <a:spcAft>
                <a:spcPts val="1000"/>
              </a:spcAft>
              <a:buFont typeface="Wingdings 2" pitchFamily="18" charset="2"/>
              <a:buNone/>
            </a:pPr>
            <a:r>
              <a:rPr lang="he-IL" sz="1800" dirty="0" smtClean="0">
                <a:solidFill>
                  <a:schemeClr val="tx1"/>
                </a:solidFill>
              </a:rPr>
              <a:t>מטרת העבודה היא הקמת פלטפורמת חלל מאוישת שמשימותיה:</a:t>
            </a:r>
          </a:p>
          <a:p>
            <a:pPr marL="0" indent="0" algn="r" rtl="1">
              <a:lnSpc>
                <a:spcPct val="115000"/>
              </a:lnSpc>
              <a:spcAft>
                <a:spcPts val="1000"/>
              </a:spcAft>
            </a:pPr>
            <a:r>
              <a:rPr lang="he-IL" sz="1800" dirty="0" smtClean="0">
                <a:solidFill>
                  <a:schemeClr val="tx1"/>
                </a:solidFill>
              </a:rPr>
              <a:t>טיפול בלוויינים ובטלסקופי חלל.</a:t>
            </a:r>
          </a:p>
          <a:p>
            <a:pPr marL="0" indent="0" algn="r" rtl="1">
              <a:lnSpc>
                <a:spcPct val="115000"/>
              </a:lnSpc>
              <a:spcAft>
                <a:spcPts val="1000"/>
              </a:spcAft>
            </a:pPr>
            <a:r>
              <a:rPr lang="he-IL" sz="1800" dirty="0" smtClean="0">
                <a:solidFill>
                  <a:schemeClr val="tx1"/>
                </a:solidFill>
              </a:rPr>
              <a:t>איסוף זבל חלל.</a:t>
            </a:r>
          </a:p>
          <a:p>
            <a:pPr marL="0" indent="0" algn="r" rtl="1">
              <a:lnSpc>
                <a:spcPct val="115000"/>
              </a:lnSpc>
              <a:spcAft>
                <a:spcPts val="1000"/>
              </a:spcAft>
              <a:buNone/>
            </a:pPr>
            <a:r>
              <a:rPr lang="he-IL" sz="1800" dirty="0" smtClean="0">
                <a:solidFill>
                  <a:schemeClr val="tx1"/>
                </a:solidFill>
              </a:rPr>
              <a:t>אז מהי פלטפורמת חלל?</a:t>
            </a:r>
          </a:p>
          <a:p>
            <a:pPr marL="0" indent="0" algn="r" rtl="1">
              <a:lnSpc>
                <a:spcPct val="115000"/>
              </a:lnSpc>
              <a:spcAft>
                <a:spcPts val="1000"/>
              </a:spcAft>
              <a:buFont typeface="Arial" charset="0"/>
              <a:buChar char="•"/>
            </a:pPr>
            <a:r>
              <a:rPr lang="he-IL" sz="1800" dirty="0" smtClean="0">
                <a:solidFill>
                  <a:schemeClr val="tx1"/>
                </a:solidFill>
              </a:rPr>
              <a:t>פלטפורמת חלל יכולה לשמש כתחנת עגינה לחלליות, כבסיס לשיגור לוויינים או בנית חלליות גדולות. מפלטפורמת החלל ניתן יהיה לצאת למשימות מורכבות בירח,  לכוכבי לכת או לחלל הבין כוכבי.  מעבורת החלל ותחנת החלל הבינלאומית - הם סוגים של פלטפורמות חלל שמשרתות מטרות שונות. לאור הפסקתם של מעבורות החלל יש צורך בפלטפורמת חלל אחרת שתמלא את מקומם.</a:t>
            </a:r>
            <a:endParaRPr lang="en-US" sz="1800" dirty="0" smtClean="0">
              <a:solidFill>
                <a:schemeClr val="tx1"/>
              </a:solidFill>
            </a:endParaRPr>
          </a:p>
          <a:p>
            <a:pPr marL="0" indent="0" algn="r" rtl="1">
              <a:lnSpc>
                <a:spcPct val="115000"/>
              </a:lnSpc>
              <a:spcAft>
                <a:spcPts val="1000"/>
              </a:spcAft>
              <a:buFont typeface="Wingdings 2" pitchFamily="18" charset="2"/>
              <a:buNone/>
            </a:pPr>
            <a:r>
              <a:rPr lang="he-IL" sz="1800" dirty="0" smtClean="0">
                <a:solidFill>
                  <a:srgbClr val="000000"/>
                </a:solidFill>
              </a:rPr>
              <a:t>הסיבות להפסקת טיסות מעבורות החלל הם:</a:t>
            </a:r>
          </a:p>
          <a:p>
            <a:pPr marL="0" indent="0" algn="r" rtl="1">
              <a:lnSpc>
                <a:spcPct val="115000"/>
              </a:lnSpc>
              <a:spcAft>
                <a:spcPts val="1000"/>
              </a:spcAft>
              <a:buFont typeface="Wingdings 2" pitchFamily="18" charset="2"/>
              <a:buNone/>
            </a:pPr>
            <a:r>
              <a:rPr lang="he-IL" sz="1600" dirty="0" smtClean="0">
                <a:solidFill>
                  <a:srgbClr val="000000"/>
                </a:solidFill>
              </a:rPr>
              <a:t>1. אסון </a:t>
            </a:r>
            <a:r>
              <a:rPr lang="he-IL" sz="1600" dirty="0" err="1" smtClean="0">
                <a:solidFill>
                  <a:srgbClr val="000000"/>
                </a:solidFill>
              </a:rPr>
              <a:t>צ'לנגר</a:t>
            </a:r>
            <a:r>
              <a:rPr lang="he-IL" sz="1600" dirty="0" smtClean="0">
                <a:solidFill>
                  <a:srgbClr val="000000"/>
                </a:solidFill>
              </a:rPr>
              <a:t> בשנת </a:t>
            </a:r>
            <a:r>
              <a:rPr lang="en-US" sz="1600" dirty="0" smtClean="0">
                <a:solidFill>
                  <a:srgbClr val="000000"/>
                </a:solidFill>
              </a:rPr>
              <a:t>86</a:t>
            </a:r>
            <a:r>
              <a:rPr lang="he-IL" sz="1600" dirty="0" smtClean="0">
                <a:solidFill>
                  <a:srgbClr val="000000"/>
                </a:solidFill>
              </a:rPr>
              <a:t>19 ואסון קולומביה(בה נהרג אילן רמון) ב2003(שגבו יחד את חייהם של 14 אנשים).</a:t>
            </a:r>
          </a:p>
          <a:p>
            <a:pPr marL="0" indent="0" algn="r" rtl="1">
              <a:lnSpc>
                <a:spcPct val="115000"/>
              </a:lnSpc>
              <a:spcAft>
                <a:spcPts val="1000"/>
              </a:spcAft>
              <a:buFont typeface="Wingdings 2" pitchFamily="18" charset="2"/>
              <a:buNone/>
            </a:pPr>
            <a:r>
              <a:rPr lang="he-IL" sz="1600" dirty="0" smtClean="0">
                <a:solidFill>
                  <a:srgbClr val="000000"/>
                </a:solidFill>
              </a:rPr>
              <a:t>2. הצלחותיהם המסחררות והכבירות של הטיסות הלא מאוישות לחלל והצלחותיהם של </a:t>
            </a:r>
            <a:r>
              <a:rPr lang="he-IL" sz="1600" b="1" dirty="0" smtClean="0">
                <a:solidFill>
                  <a:srgbClr val="000000"/>
                </a:solidFill>
              </a:rPr>
              <a:t>תחנות החלל.</a:t>
            </a:r>
          </a:p>
          <a:p>
            <a:pPr marL="0" indent="0" algn="r" rtl="1">
              <a:lnSpc>
                <a:spcPct val="115000"/>
              </a:lnSpc>
              <a:spcAft>
                <a:spcPts val="1000"/>
              </a:spcAft>
              <a:buFont typeface="Wingdings 2" pitchFamily="18" charset="2"/>
              <a:buNone/>
            </a:pPr>
            <a:endParaRPr lang="en-US" sz="1800" dirty="0" smtClean="0">
              <a:solidFill>
                <a:srgbClr val="000000"/>
              </a:solidFill>
            </a:endParaRPr>
          </a:p>
        </p:txBody>
      </p:sp>
      <p:pic>
        <p:nvPicPr>
          <p:cNvPr id="16387" name="Picture 2"/>
          <p:cNvPicPr>
            <a:picLocks noChangeAspect="1" noChangeArrowheads="1"/>
          </p:cNvPicPr>
          <p:nvPr/>
        </p:nvPicPr>
        <p:blipFill>
          <a:blip r:embed="rId2" cstate="print"/>
          <a:srcRect/>
          <a:stretch>
            <a:fillRect/>
          </a:stretch>
        </p:blipFill>
        <p:spPr bwMode="auto">
          <a:xfrm>
            <a:off x="901700" y="458788"/>
            <a:ext cx="1500188" cy="2249487"/>
          </a:xfrm>
          <a:prstGeom prst="rect">
            <a:avLst/>
          </a:prstGeom>
          <a:noFill/>
          <a:ln w="9525">
            <a:noFill/>
            <a:miter lim="800000"/>
            <a:headEnd/>
            <a:tailEnd/>
          </a:ln>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checkerboard(across)">
                                      <p:cBhvr>
                                        <p:cTn id="7" dur="5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כותרת 1"/>
          <p:cNvSpPr>
            <a:spLocks noGrp="1"/>
          </p:cNvSpPr>
          <p:nvPr>
            <p:ph type="title"/>
          </p:nvPr>
        </p:nvSpPr>
        <p:spPr/>
        <p:txBody>
          <a:bodyPr/>
          <a:lstStyle/>
          <a:p>
            <a:r>
              <a:rPr lang="he-IL" smtClean="0"/>
              <a:t>  </a:t>
            </a:r>
          </a:p>
        </p:txBody>
      </p:sp>
      <p:sp>
        <p:nvSpPr>
          <p:cNvPr id="38914" name="מציין מיקום תוכן 2"/>
          <p:cNvSpPr>
            <a:spLocks noGrp="1"/>
          </p:cNvSpPr>
          <p:nvPr>
            <p:ph idx="1"/>
          </p:nvPr>
        </p:nvSpPr>
        <p:spPr>
          <a:xfrm>
            <a:off x="827088" y="620713"/>
            <a:ext cx="7705725" cy="5616575"/>
          </a:xfrm>
        </p:spPr>
        <p:txBody>
          <a:bodyPr/>
          <a:lstStyle/>
          <a:p>
            <a:pPr algn="r" rtl="1">
              <a:lnSpc>
                <a:spcPct val="150000"/>
              </a:lnSpc>
              <a:buFont typeface="Wingdings 2" pitchFamily="18" charset="2"/>
              <a:buNone/>
            </a:pPr>
            <a:r>
              <a:rPr lang="he-IL" dirty="0" smtClean="0"/>
              <a:t>חלקי הפלטפורמה יבנו </a:t>
            </a:r>
            <a:r>
              <a:rPr lang="he-IL" dirty="0" err="1" smtClean="0"/>
              <a:t>בכדוה"א</a:t>
            </a:r>
            <a:r>
              <a:rPr lang="he-IL" dirty="0" smtClean="0"/>
              <a:t> ויישלחו לחלל בחלקים.</a:t>
            </a:r>
          </a:p>
          <a:p>
            <a:pPr algn="r" rtl="1">
              <a:lnSpc>
                <a:spcPct val="150000"/>
              </a:lnSpc>
              <a:buFont typeface="Wingdings 2" pitchFamily="18" charset="2"/>
              <a:buNone/>
            </a:pPr>
            <a:r>
              <a:rPr lang="he-IL" dirty="0" smtClean="0"/>
              <a:t>בחלל הם יורכבו יחד ע"י חלליות המיועדות לכך וע"י אנשים שיעשו זאת בהליכת חלל. </a:t>
            </a:r>
          </a:p>
          <a:p>
            <a:pPr algn="r" rtl="1">
              <a:lnSpc>
                <a:spcPct val="150000"/>
              </a:lnSpc>
              <a:buFont typeface="Wingdings 2" pitchFamily="18" charset="2"/>
              <a:buNone/>
            </a:pPr>
            <a:r>
              <a:rPr lang="he-IL" dirty="0" smtClean="0"/>
              <a:t>תהליך בנית הפלטפורמה ייקח מס' שנים- כל כמה זמן שולחים חלק אחר ומחברים אותו לחלקים הקודמים.</a:t>
            </a:r>
          </a:p>
          <a:p>
            <a:pPr algn="r" rtl="1">
              <a:lnSpc>
                <a:spcPct val="150000"/>
              </a:lnSpc>
              <a:buFont typeface="Wingdings 2" pitchFamily="18" charset="2"/>
              <a:buNone/>
            </a:pPr>
            <a:r>
              <a:rPr lang="he-IL" dirty="0" smtClean="0"/>
              <a:t>חלקי הפלטפורמה יפורטו בשקופיות הבאות.</a:t>
            </a:r>
          </a:p>
          <a:p>
            <a:pPr algn="r" rtl="1">
              <a:buFont typeface="Wingdings 2" pitchFamily="18" charset="2"/>
              <a:buNone/>
            </a:pPr>
            <a:endParaRPr lang="he-IL" dirty="0" smtClean="0"/>
          </a:p>
          <a:p>
            <a:pPr algn="r" rtl="1">
              <a:buFont typeface="Wingdings 2" pitchFamily="18" charset="2"/>
              <a:buNone/>
            </a:pPr>
            <a:endParaRPr lang="he-IL" dirty="0" smtClean="0"/>
          </a:p>
        </p:txBody>
      </p:sp>
      <p:sp>
        <p:nvSpPr>
          <p:cNvPr id="38915" name="מלבן 4"/>
          <p:cNvSpPr>
            <a:spLocks noChangeArrowheads="1"/>
          </p:cNvSpPr>
          <p:nvPr/>
        </p:nvSpPr>
        <p:spPr bwMode="auto">
          <a:xfrm>
            <a:off x="5006975" y="6350"/>
            <a:ext cx="2841625" cy="523875"/>
          </a:xfrm>
          <a:prstGeom prst="rect">
            <a:avLst/>
          </a:prstGeom>
          <a:noFill/>
          <a:ln w="9525">
            <a:noFill/>
            <a:miter lim="800000"/>
            <a:headEnd/>
            <a:tailEnd/>
          </a:ln>
        </p:spPr>
        <p:txBody>
          <a:bodyPr wrap="none">
            <a:spAutoFit/>
          </a:bodyPr>
          <a:lstStyle/>
          <a:p>
            <a:pPr algn="ctr" rtl="0"/>
            <a:r>
              <a:rPr lang="he-IL" sz="2800" b="1">
                <a:solidFill>
                  <a:schemeClr val="bg1"/>
                </a:solidFill>
              </a:rPr>
              <a:t>בניית הפלטפורמה</a:t>
            </a: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468313" y="692150"/>
            <a:ext cx="8207375" cy="5832475"/>
          </a:xfrm>
        </p:spPr>
        <p:txBody>
          <a:bodyPr/>
          <a:lstStyle/>
          <a:p>
            <a:pPr marL="527050" indent="-457200" algn="r" rtl="1">
              <a:buFont typeface="Arial" pitchFamily="34" charset="0"/>
              <a:buChar char="•"/>
              <a:defRPr/>
            </a:pPr>
            <a:r>
              <a:rPr lang="he-IL" sz="2800" dirty="0" smtClean="0"/>
              <a:t>מקום מגורים.</a:t>
            </a:r>
          </a:p>
          <a:p>
            <a:pPr marL="527050" indent="-457200" algn="r" rtl="1">
              <a:buFont typeface="Arial" pitchFamily="34" charset="0"/>
              <a:buChar char="•"/>
              <a:defRPr/>
            </a:pPr>
            <a:r>
              <a:rPr lang="he-IL" sz="2800" dirty="0" smtClean="0"/>
              <a:t>מעבדת ניסויים.</a:t>
            </a:r>
          </a:p>
          <a:p>
            <a:pPr marL="527050" indent="-457200" algn="r" rtl="1">
              <a:buFont typeface="Arial" pitchFamily="34" charset="0"/>
              <a:buChar char="•"/>
              <a:defRPr/>
            </a:pPr>
            <a:r>
              <a:rPr lang="he-IL" sz="2800" dirty="0" smtClean="0"/>
              <a:t>זרוע רובוטית.</a:t>
            </a:r>
          </a:p>
          <a:p>
            <a:pPr marL="527050" indent="-457200" algn="r" rtl="1">
              <a:buFont typeface="Arial" pitchFamily="34" charset="0"/>
              <a:buChar char="•"/>
              <a:defRPr/>
            </a:pPr>
            <a:r>
              <a:rPr lang="he-IL" sz="2800" dirty="0" smtClean="0"/>
              <a:t> תחנת עגינה לחלליות:</a:t>
            </a:r>
          </a:p>
          <a:p>
            <a:pPr marL="527050" indent="-457200" algn="r" rtl="1">
              <a:buFont typeface="Wingdings 2" pitchFamily="18" charset="2"/>
              <a:buNone/>
              <a:defRPr/>
            </a:pPr>
            <a:r>
              <a:rPr lang="he-IL" sz="2000" dirty="0" smtClean="0"/>
              <a:t>       א. </a:t>
            </a:r>
            <a:r>
              <a:rPr lang="he-IL" sz="2000" dirty="0" err="1" smtClean="0"/>
              <a:t>סויוז</a:t>
            </a:r>
            <a:r>
              <a:rPr lang="he-IL" sz="2000" dirty="0" smtClean="0"/>
              <a:t> להבאת צוות.</a:t>
            </a:r>
          </a:p>
          <a:p>
            <a:pPr marL="527050" indent="-457200" algn="r" rtl="1">
              <a:buFont typeface="Wingdings 2" pitchFamily="18" charset="2"/>
              <a:buNone/>
              <a:defRPr/>
            </a:pPr>
            <a:r>
              <a:rPr lang="he-IL" sz="2000" dirty="0" smtClean="0"/>
              <a:t>       ב. </a:t>
            </a:r>
            <a:r>
              <a:rPr lang="en-US" sz="2000" dirty="0" smtClean="0"/>
              <a:t>ATV</a:t>
            </a:r>
            <a:r>
              <a:rPr lang="he-IL" sz="2000" dirty="0" smtClean="0"/>
              <a:t> להבאת ציוד ואספקה.</a:t>
            </a:r>
          </a:p>
          <a:p>
            <a:pPr marL="527050" indent="-457200" algn="r" rtl="1">
              <a:buFont typeface="Arial" pitchFamily="34" charset="0"/>
              <a:buChar char="•"/>
              <a:defRPr/>
            </a:pPr>
            <a:r>
              <a:rPr lang="he-IL" sz="2800" dirty="0" smtClean="0"/>
              <a:t>מקום אחסון לאוכל + מקום אחסון לחלקי חילוף + מקום אחסון לשאר הציוד.</a:t>
            </a:r>
          </a:p>
          <a:p>
            <a:pPr marL="527050" indent="-457200" algn="r" rtl="1">
              <a:buFont typeface="Arial" pitchFamily="34" charset="0"/>
              <a:buChar char="•"/>
              <a:defRPr/>
            </a:pPr>
            <a:r>
              <a:rPr lang="he-IL" sz="2800" dirty="0" smtClean="0"/>
              <a:t>מערכת חשמל.</a:t>
            </a:r>
          </a:p>
          <a:p>
            <a:pPr marL="527050" indent="-457200" algn="r" rtl="1">
              <a:buFont typeface="Arial" pitchFamily="34" charset="0"/>
              <a:buChar char="•"/>
              <a:defRPr/>
            </a:pPr>
            <a:endParaRPr lang="he-IL" sz="3200" dirty="0" smtClean="0"/>
          </a:p>
          <a:p>
            <a:pPr marL="527050" indent="-457200" algn="r" rtl="1">
              <a:buFont typeface="Arial" pitchFamily="34" charset="0"/>
              <a:buChar char="•"/>
              <a:defRPr/>
            </a:pPr>
            <a:endParaRPr lang="he-IL" sz="3600" dirty="0" smtClean="0"/>
          </a:p>
          <a:p>
            <a:pPr marL="527050" indent="-457200" algn="r" rtl="1">
              <a:buFont typeface="Arial" pitchFamily="34" charset="0"/>
              <a:buChar char="•"/>
              <a:defRPr/>
            </a:pPr>
            <a:endParaRPr lang="he-IL" sz="3600" dirty="0" smtClean="0"/>
          </a:p>
          <a:p>
            <a:pPr marL="527050" indent="-457200" algn="r" rtl="1">
              <a:buFont typeface="Arial" pitchFamily="34" charset="0"/>
              <a:buChar char="•"/>
              <a:defRPr/>
            </a:pPr>
            <a:endParaRPr lang="he-IL" sz="3600" dirty="0" smtClean="0"/>
          </a:p>
          <a:p>
            <a:pPr marL="527050" indent="-457200" algn="r" rtl="1">
              <a:buFont typeface="Arial" pitchFamily="34" charset="0"/>
              <a:buChar char="•"/>
              <a:defRPr/>
            </a:pPr>
            <a:endParaRPr lang="he-IL" sz="4000" dirty="0" smtClean="0"/>
          </a:p>
          <a:p>
            <a:pPr marL="527050" indent="-457200" algn="r" rtl="1">
              <a:buFont typeface="Arial" pitchFamily="34" charset="0"/>
              <a:buChar char="•"/>
              <a:defRPr/>
            </a:pPr>
            <a:endParaRPr lang="he-IL" sz="4000" dirty="0" smtClean="0"/>
          </a:p>
          <a:p>
            <a:pPr marL="527050" indent="-457200" algn="r" rtl="1">
              <a:buFont typeface="Arial" pitchFamily="34" charset="0"/>
              <a:buChar char="•"/>
              <a:defRPr/>
            </a:pPr>
            <a:endParaRPr lang="he-IL" sz="4000" dirty="0" smtClean="0"/>
          </a:p>
          <a:p>
            <a:pPr marL="527050" indent="-457200" algn="r" rtl="1">
              <a:buFont typeface="Arial" pitchFamily="34" charset="0"/>
              <a:buChar char="•"/>
              <a:defRPr/>
            </a:pPr>
            <a:endParaRPr lang="he-IL" sz="4000" dirty="0" smtClean="0"/>
          </a:p>
          <a:p>
            <a:pPr marL="527050" indent="-457200" algn="r" rtl="1">
              <a:buFont typeface="Arial" pitchFamily="34" charset="0"/>
              <a:buChar char="•"/>
              <a:defRPr/>
            </a:pPr>
            <a:endParaRPr lang="he-IL" sz="4000" dirty="0" smtClean="0"/>
          </a:p>
          <a:p>
            <a:pPr marL="527050" indent="-457200" algn="r" rtl="1">
              <a:buFont typeface="Arial" pitchFamily="34" charset="0"/>
              <a:buChar char="•"/>
              <a:defRPr/>
            </a:pPr>
            <a:endParaRPr lang="he-IL" sz="4000" dirty="0" smtClean="0"/>
          </a:p>
          <a:p>
            <a:pPr marL="527050" indent="-457200" algn="r" rtl="1">
              <a:buFont typeface="Wingdings 2" pitchFamily="18" charset="2"/>
              <a:buNone/>
              <a:defRPr/>
            </a:pPr>
            <a:endParaRPr lang="he-IL" sz="4000" dirty="0" smtClean="0"/>
          </a:p>
          <a:p>
            <a:pPr marL="527050" indent="-457200" algn="r" rtl="1">
              <a:buFont typeface="Wingdings 2" pitchFamily="18" charset="2"/>
              <a:buNone/>
              <a:defRPr/>
            </a:pPr>
            <a:endParaRPr lang="he-IL" sz="4000" dirty="0" smtClean="0"/>
          </a:p>
          <a:p>
            <a:pPr algn="r" rtl="1">
              <a:buFont typeface="Wingdings 2" pitchFamily="18" charset="2"/>
              <a:buNone/>
              <a:defRPr/>
            </a:pPr>
            <a:endParaRPr lang="he-IL" sz="4000" dirty="0"/>
          </a:p>
        </p:txBody>
      </p:sp>
      <p:sp>
        <p:nvSpPr>
          <p:cNvPr id="39938" name="מלבן 3"/>
          <p:cNvSpPr>
            <a:spLocks noChangeArrowheads="1"/>
          </p:cNvSpPr>
          <p:nvPr/>
        </p:nvSpPr>
        <p:spPr bwMode="auto">
          <a:xfrm>
            <a:off x="5046663" y="6350"/>
            <a:ext cx="2762250" cy="523875"/>
          </a:xfrm>
          <a:prstGeom prst="rect">
            <a:avLst/>
          </a:prstGeom>
          <a:noFill/>
          <a:ln w="9525">
            <a:noFill/>
            <a:miter lim="800000"/>
            <a:headEnd/>
            <a:tailEnd/>
          </a:ln>
        </p:spPr>
        <p:txBody>
          <a:bodyPr wrap="none">
            <a:spAutoFit/>
          </a:bodyPr>
          <a:lstStyle/>
          <a:p>
            <a:pPr algn="ctr" rtl="0"/>
            <a:r>
              <a:rPr lang="he-IL" sz="2800" b="1" dirty="0">
                <a:solidFill>
                  <a:schemeClr val="bg1"/>
                </a:solidFill>
              </a:rPr>
              <a:t>חלקי הפלטפורמה</a:t>
            </a: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1034507" y="836712"/>
            <a:ext cx="6777037" cy="4995763"/>
          </a:xfrm>
        </p:spPr>
        <p:txBody>
          <a:bodyPr/>
          <a:lstStyle/>
          <a:p>
            <a:pPr marL="527050" indent="-457200" algn="r" rtl="1">
              <a:buFont typeface="Arial" pitchFamily="34" charset="0"/>
              <a:buChar char="•"/>
              <a:defRPr/>
            </a:pPr>
            <a:r>
              <a:rPr lang="he-IL" sz="2800" dirty="0"/>
              <a:t>תחנת עגינה ופריקה לרכב האיסוף </a:t>
            </a:r>
            <a:r>
              <a:rPr lang="he-IL" sz="2800" dirty="0" smtClean="0"/>
              <a:t>ולרכב </a:t>
            </a:r>
            <a:r>
              <a:rPr lang="he-IL" sz="2800" dirty="0"/>
              <a:t>הגרירה.</a:t>
            </a:r>
          </a:p>
          <a:p>
            <a:pPr marL="527050" indent="-457200" algn="r" rtl="1">
              <a:buFont typeface="Arial" pitchFamily="34" charset="0"/>
              <a:buChar char="•"/>
              <a:defRPr/>
            </a:pPr>
            <a:r>
              <a:rPr lang="he-IL" sz="2800" dirty="0"/>
              <a:t>מערכת הנעה.</a:t>
            </a:r>
          </a:p>
          <a:p>
            <a:pPr marL="527050" indent="-457200" algn="r" rtl="1">
              <a:buFont typeface="Arial" pitchFamily="34" charset="0"/>
              <a:buChar char="•"/>
              <a:defRPr/>
            </a:pPr>
            <a:r>
              <a:rPr lang="he-IL" sz="2800" dirty="0"/>
              <a:t>תא לחץ(ממנו יצאו גם להליכות חלל).</a:t>
            </a:r>
          </a:p>
          <a:p>
            <a:pPr marL="527050" indent="-457200" algn="r" rtl="1">
              <a:buFont typeface="Arial" pitchFamily="34" charset="0"/>
              <a:buChar char="•"/>
              <a:defRPr/>
            </a:pPr>
            <a:r>
              <a:rPr lang="he-IL" sz="2800" dirty="0"/>
              <a:t>מיני מרפאה.</a:t>
            </a:r>
          </a:p>
          <a:p>
            <a:pPr marL="527050" indent="-457200" algn="r" rtl="1">
              <a:buFont typeface="Arial" pitchFamily="34" charset="0"/>
              <a:buChar char="•"/>
              <a:defRPr/>
            </a:pPr>
            <a:r>
              <a:rPr lang="he-IL" sz="2800" dirty="0"/>
              <a:t>מערכת קשר.</a:t>
            </a:r>
          </a:p>
          <a:p>
            <a:pPr marL="527050" indent="-457200" algn="r" rtl="1">
              <a:buFont typeface="Arial" pitchFamily="34" charset="0"/>
              <a:buChar char="•"/>
              <a:defRPr/>
            </a:pPr>
            <a:r>
              <a:rPr lang="he-IL" sz="2800" dirty="0"/>
              <a:t>מערכת מיזוג אויר(חמצן) ומערכת מים.</a:t>
            </a:r>
          </a:p>
          <a:p>
            <a:pPr marL="527050" indent="-457200" algn="r" rtl="1">
              <a:buFont typeface="Arial" pitchFamily="34" charset="0"/>
              <a:buChar char="•"/>
              <a:defRPr/>
            </a:pPr>
            <a:r>
              <a:rPr lang="he-IL" sz="2800" dirty="0" smtClean="0"/>
              <a:t>מרכז </a:t>
            </a:r>
            <a:r>
              <a:rPr lang="he-IL" sz="2800" dirty="0" err="1" smtClean="0"/>
              <a:t>תיצפות</a:t>
            </a:r>
            <a:r>
              <a:rPr lang="he-IL" sz="2800" dirty="0" smtClean="0"/>
              <a:t>.</a:t>
            </a:r>
          </a:p>
          <a:p>
            <a:pPr marL="527050" indent="-457200" algn="r" rtl="1">
              <a:buFont typeface="Arial" pitchFamily="34" charset="0"/>
              <a:buChar char="•"/>
              <a:defRPr/>
            </a:pPr>
            <a:endParaRPr lang="he-IL" sz="2800" dirty="0"/>
          </a:p>
          <a:p>
            <a:pPr marL="69850" indent="0" algn="r" rtl="1">
              <a:buNone/>
            </a:pPr>
            <a:endParaRPr lang="he-IL" sz="2800" dirty="0"/>
          </a:p>
        </p:txBody>
      </p:sp>
      <p:sp>
        <p:nvSpPr>
          <p:cNvPr id="4" name="מלבן 3"/>
          <p:cNvSpPr>
            <a:spLocks noChangeArrowheads="1"/>
          </p:cNvSpPr>
          <p:nvPr/>
        </p:nvSpPr>
        <p:spPr bwMode="auto">
          <a:xfrm>
            <a:off x="5046663" y="6350"/>
            <a:ext cx="2762250" cy="523875"/>
          </a:xfrm>
          <a:prstGeom prst="rect">
            <a:avLst/>
          </a:prstGeom>
          <a:noFill/>
          <a:ln w="9525">
            <a:noFill/>
            <a:miter lim="800000"/>
            <a:headEnd/>
            <a:tailEnd/>
          </a:ln>
        </p:spPr>
        <p:txBody>
          <a:bodyPr wrap="none">
            <a:spAutoFit/>
          </a:bodyPr>
          <a:lstStyle/>
          <a:p>
            <a:pPr algn="ctr" rtl="0"/>
            <a:r>
              <a:rPr lang="he-IL" sz="2800" b="1" dirty="0">
                <a:solidFill>
                  <a:schemeClr val="bg1"/>
                </a:solidFill>
              </a:rPr>
              <a:t>חלקי הפלטפורמה</a:t>
            </a:r>
          </a:p>
        </p:txBody>
      </p:sp>
    </p:spTree>
    <p:extLst>
      <p:ext uri="{BB962C8B-B14F-4D97-AF65-F5344CB8AC3E}">
        <p14:creationId xmlns:p14="http://schemas.microsoft.com/office/powerpoint/2010/main" val="394199199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7106" name="Rectangle 2"/>
          <p:cNvSpPr>
            <a:spLocks noGrp="1"/>
          </p:cNvSpPr>
          <p:nvPr>
            <p:ph type="title"/>
          </p:nvPr>
        </p:nvSpPr>
        <p:spPr>
          <a:xfrm>
            <a:off x="1258888" y="333375"/>
            <a:ext cx="7024687" cy="1143000"/>
          </a:xfrm>
        </p:spPr>
        <p:txBody>
          <a:bodyPr/>
          <a:lstStyle/>
          <a:p>
            <a:pPr algn="ctr"/>
            <a:r>
              <a:rPr lang="he-IL" smtClean="0"/>
              <a:t>מקום מגורים ומעבדת הניסויים</a:t>
            </a:r>
            <a:endParaRPr lang="en-US" smtClean="0"/>
          </a:p>
        </p:txBody>
      </p:sp>
      <p:sp>
        <p:nvSpPr>
          <p:cNvPr id="47107" name="Rectangle 3"/>
          <p:cNvSpPr>
            <a:spLocks noGrp="1"/>
          </p:cNvSpPr>
          <p:nvPr>
            <p:ph type="body" idx="1"/>
          </p:nvPr>
        </p:nvSpPr>
        <p:spPr>
          <a:xfrm>
            <a:off x="1042988" y="1484313"/>
            <a:ext cx="6777037" cy="4249737"/>
          </a:xfrm>
        </p:spPr>
        <p:txBody>
          <a:bodyPr/>
          <a:lstStyle/>
          <a:p>
            <a:pPr algn="r">
              <a:buFont typeface="Wingdings 2" pitchFamily="18" charset="2"/>
              <a:buNone/>
            </a:pPr>
            <a:r>
              <a:rPr lang="he-IL" sz="1800" b="1" dirty="0" smtClean="0"/>
              <a:t>מקום מגורים:</a:t>
            </a:r>
          </a:p>
          <a:p>
            <a:pPr algn="r" rtl="1">
              <a:buFont typeface="Wingdings 2" pitchFamily="18" charset="2"/>
              <a:buNone/>
            </a:pPr>
            <a:r>
              <a:rPr lang="he-IL" sz="1800" dirty="0" smtClean="0"/>
              <a:t>מקום המגורים יהיה המקום בו ישכנו האסטרונאוטים רב הזמן במקום זה הם ישנו, יאכלו ובאזור זה יימצאו השירותים.</a:t>
            </a:r>
          </a:p>
          <a:p>
            <a:pPr algn="r" rtl="1">
              <a:buFont typeface="Wingdings 2" pitchFamily="18" charset="2"/>
              <a:buNone/>
            </a:pPr>
            <a:r>
              <a:rPr lang="he-IL" sz="1800" dirty="0" smtClean="0"/>
              <a:t>אזור זה יהיה יחסית גדול ובו האסטרונאוטים יהיו במשך רב זמן היממה. </a:t>
            </a:r>
          </a:p>
          <a:p>
            <a:pPr algn="r">
              <a:buFont typeface="Wingdings 2" pitchFamily="18" charset="2"/>
              <a:buNone/>
            </a:pPr>
            <a:endParaRPr lang="he-IL" sz="1800" dirty="0" smtClean="0"/>
          </a:p>
          <a:p>
            <a:pPr algn="r">
              <a:buFont typeface="Wingdings 2" pitchFamily="18" charset="2"/>
              <a:buNone/>
            </a:pPr>
            <a:endParaRPr lang="he-IL" sz="1800" dirty="0" smtClean="0"/>
          </a:p>
          <a:p>
            <a:pPr algn="r">
              <a:buFont typeface="Wingdings 2" pitchFamily="18" charset="2"/>
              <a:buNone/>
            </a:pPr>
            <a:r>
              <a:rPr lang="he-IL" sz="1800" b="1" dirty="0" smtClean="0"/>
              <a:t>מעבדת ניסויים:</a:t>
            </a:r>
          </a:p>
          <a:p>
            <a:pPr algn="r">
              <a:buFont typeface="Wingdings 2" pitchFamily="18" charset="2"/>
              <a:buNone/>
            </a:pPr>
            <a:r>
              <a:rPr lang="he-IL" sz="1800" dirty="0" smtClean="0"/>
              <a:t>בחלק זה יבוצעו הניסויים של פלטפורמת החלל.</a:t>
            </a:r>
          </a:p>
          <a:p>
            <a:pPr algn="r">
              <a:buFont typeface="Wingdings 2" pitchFamily="18" charset="2"/>
              <a:buNone/>
            </a:pPr>
            <a:r>
              <a:rPr lang="he-IL" sz="1800" dirty="0" smtClean="0"/>
              <a:t>הניסויים יהיו מטעם החברות ו/המדינות המשתתפות בפלטפורמה זו. בנוסף גופים אחרים יכולים לשלם תמורת ניסויים- תהיה הגבלה של מסה ונפח של כל ציוד הדרוש לניסוי(כל מסה, אפילו קטנה מאד ששולחים לחלל עולה הרבה מאד כסף).</a:t>
            </a:r>
          </a:p>
          <a:p>
            <a:pPr algn="r">
              <a:buFont typeface="Wingdings 2" pitchFamily="18" charset="2"/>
              <a:buNone/>
            </a:pPr>
            <a:endParaRPr lang="en-US" sz="1800" dirty="0" smtClean="0"/>
          </a:p>
        </p:txBody>
      </p:sp>
      <p:sp>
        <p:nvSpPr>
          <p:cNvPr id="47108" name="מלבן 3"/>
          <p:cNvSpPr>
            <a:spLocks noChangeArrowheads="1"/>
          </p:cNvSpPr>
          <p:nvPr/>
        </p:nvSpPr>
        <p:spPr bwMode="auto">
          <a:xfrm>
            <a:off x="5046663" y="6350"/>
            <a:ext cx="2762250" cy="523875"/>
          </a:xfrm>
          <a:prstGeom prst="rect">
            <a:avLst/>
          </a:prstGeom>
          <a:noFill/>
          <a:ln w="9525">
            <a:noFill/>
            <a:miter lim="800000"/>
            <a:headEnd/>
            <a:tailEnd/>
          </a:ln>
        </p:spPr>
        <p:txBody>
          <a:bodyPr wrap="none">
            <a:spAutoFit/>
          </a:bodyPr>
          <a:lstStyle/>
          <a:p>
            <a:pPr algn="ctr" rtl="0"/>
            <a:r>
              <a:rPr lang="he-IL" sz="2800" b="1">
                <a:solidFill>
                  <a:schemeClr val="bg1"/>
                </a:solidFill>
              </a:rPr>
              <a:t>חלקי הפלטפורמה</a:t>
            </a:r>
          </a:p>
        </p:txBody>
      </p:sp>
      <p:pic>
        <p:nvPicPr>
          <p:cNvPr id="47109" name="Picture 5" descr="A module consisting of a stepped-cylinder main compartment with a spherical docking compartment at one end. Two blue solar arrays project from the module, with Earth and space in the background."/>
          <p:cNvPicPr>
            <a:picLocks noChangeAspect="1" noChangeArrowheads="1"/>
          </p:cNvPicPr>
          <p:nvPr/>
        </p:nvPicPr>
        <p:blipFill>
          <a:blip r:embed="rId2" cstate="print"/>
          <a:srcRect/>
          <a:stretch>
            <a:fillRect/>
          </a:stretch>
        </p:blipFill>
        <p:spPr bwMode="auto">
          <a:xfrm>
            <a:off x="611188" y="2708275"/>
            <a:ext cx="1336675" cy="1336675"/>
          </a:xfrm>
          <a:prstGeom prst="rect">
            <a:avLst/>
          </a:prstGeom>
          <a:noFill/>
          <a:ln w="9525">
            <a:noFill/>
            <a:miter lim="800000"/>
            <a:headEnd/>
            <a:tailEnd/>
          </a:ln>
        </p:spPr>
      </p:pic>
      <p:pic>
        <p:nvPicPr>
          <p:cNvPr id="47111" name="Picture 7" descr="A module consisting of a long, metallic cylinder, floats against the blackness of space suspended by the ISS robotic arm. The module has a highly flattened cone at each end, and pieces of ISS and space shuttle hardware are visible to the right of the image."/>
          <p:cNvPicPr>
            <a:picLocks noChangeAspect="1" noChangeArrowheads="1"/>
          </p:cNvPicPr>
          <p:nvPr/>
        </p:nvPicPr>
        <p:blipFill>
          <a:blip r:embed="rId3" cstate="print"/>
          <a:srcRect/>
          <a:stretch>
            <a:fillRect/>
          </a:stretch>
        </p:blipFill>
        <p:spPr bwMode="auto">
          <a:xfrm>
            <a:off x="539750" y="5013325"/>
            <a:ext cx="1728788" cy="1382713"/>
          </a:xfrm>
          <a:prstGeom prst="rect">
            <a:avLst/>
          </a:prstGeom>
          <a:noFill/>
        </p:spPr>
      </p:pic>
    </p:spTree>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p:nvPr>
        </p:nvSpPr>
        <p:spPr>
          <a:xfrm>
            <a:off x="971600" y="404664"/>
            <a:ext cx="7024687" cy="1143000"/>
          </a:xfrm>
        </p:spPr>
        <p:txBody>
          <a:bodyPr/>
          <a:lstStyle/>
          <a:p>
            <a:pPr algn="ctr"/>
            <a:r>
              <a:rPr lang="he-IL" sz="3600" dirty="0" smtClean="0"/>
              <a:t>זרוע רובוטית ותחנת עגינה לחלליות</a:t>
            </a:r>
            <a:endParaRPr lang="he-IL" sz="3600" dirty="0"/>
          </a:p>
        </p:txBody>
      </p:sp>
      <p:sp>
        <p:nvSpPr>
          <p:cNvPr id="3" name="מציין מיקום תוכן 2"/>
          <p:cNvSpPr>
            <a:spLocks noGrp="1"/>
          </p:cNvSpPr>
          <p:nvPr>
            <p:ph idx="1"/>
          </p:nvPr>
        </p:nvSpPr>
        <p:spPr>
          <a:xfrm>
            <a:off x="1042988" y="1700808"/>
            <a:ext cx="6777037" cy="4608512"/>
          </a:xfrm>
        </p:spPr>
        <p:txBody>
          <a:bodyPr/>
          <a:lstStyle/>
          <a:p>
            <a:pPr marL="69850" indent="0" algn="r">
              <a:buNone/>
            </a:pPr>
            <a:r>
              <a:rPr lang="he-IL" sz="1800" b="1" dirty="0"/>
              <a:t>זרוע רובוטית:</a:t>
            </a:r>
            <a:endParaRPr lang="en-US" sz="1800" b="1" dirty="0" smtClean="0"/>
          </a:p>
          <a:p>
            <a:pPr marL="69850" indent="0" algn="r">
              <a:buNone/>
            </a:pPr>
            <a:r>
              <a:rPr lang="he-IL" sz="1800" dirty="0"/>
              <a:t>מתקן באורך של כשלושה וחצי מטרים שעולה </a:t>
            </a:r>
            <a:r>
              <a:rPr lang="he-IL" sz="1800" dirty="0" smtClean="0"/>
              <a:t>כ-200 </a:t>
            </a:r>
            <a:r>
              <a:rPr lang="he-IL" sz="1800" dirty="0"/>
              <a:t>מיליון דולרים</a:t>
            </a:r>
            <a:r>
              <a:rPr lang="he-IL" sz="1800" dirty="0" smtClean="0"/>
              <a:t>.</a:t>
            </a:r>
            <a:endParaRPr lang="en-US" sz="1800" dirty="0" smtClean="0"/>
          </a:p>
          <a:p>
            <a:pPr marL="69850" indent="0" algn="r" rtl="1">
              <a:buNone/>
            </a:pPr>
            <a:r>
              <a:rPr lang="he-IL" sz="1800" dirty="0"/>
              <a:t>לתקן ולתדלק לוויינים תוך כדי שהם חגים במסלולם</a:t>
            </a:r>
          </a:p>
          <a:p>
            <a:pPr marL="69850" indent="0" algn="r" rtl="1">
              <a:buNone/>
            </a:pPr>
            <a:r>
              <a:rPr lang="he-IL" sz="1800" dirty="0"/>
              <a:t>הזרוע הרובוטית תחסוך בכך שלא נצטרך להביא אנשים במעבורת במיוחד לשם </a:t>
            </a:r>
            <a:r>
              <a:rPr lang="he-IL" sz="1800" dirty="0" smtClean="0"/>
              <a:t>התיקון. את </a:t>
            </a:r>
            <a:r>
              <a:rPr lang="he-IL" sz="1800" dirty="0"/>
              <a:t>הזרוע מפעיל </a:t>
            </a:r>
            <a:r>
              <a:rPr lang="he-IL" sz="1800" dirty="0" err="1"/>
              <a:t>מפעיל</a:t>
            </a:r>
            <a:r>
              <a:rPr lang="he-IL" sz="1800" dirty="0"/>
              <a:t> התחנה בעזרתו של  מדען התחנה.</a:t>
            </a:r>
          </a:p>
          <a:p>
            <a:pPr marL="69850" indent="0" algn="r" rtl="1">
              <a:buNone/>
            </a:pPr>
            <a:endParaRPr lang="he-IL" sz="1800" b="1" dirty="0" smtClean="0"/>
          </a:p>
          <a:p>
            <a:pPr marL="69850" indent="0" algn="r" rtl="1">
              <a:buNone/>
            </a:pPr>
            <a:endParaRPr lang="he-IL" sz="1800" b="1" dirty="0"/>
          </a:p>
          <a:p>
            <a:pPr marL="69850" indent="0" algn="r" rtl="1">
              <a:buNone/>
            </a:pPr>
            <a:endParaRPr lang="he-IL" sz="1800" b="1" dirty="0" smtClean="0"/>
          </a:p>
          <a:p>
            <a:pPr marL="69850" indent="0" algn="r" rtl="1">
              <a:buNone/>
            </a:pPr>
            <a:r>
              <a:rPr lang="he-IL" sz="1800" b="1" dirty="0" smtClean="0"/>
              <a:t>תחנת עגינה לחלליות(</a:t>
            </a:r>
            <a:r>
              <a:rPr lang="en-US" sz="1800" b="1" dirty="0" smtClean="0"/>
              <a:t>ATV</a:t>
            </a:r>
            <a:r>
              <a:rPr lang="he-IL" sz="1800" b="1" dirty="0" smtClean="0"/>
              <a:t> </a:t>
            </a:r>
            <a:r>
              <a:rPr lang="he-IL" sz="1800" b="1" dirty="0" err="1" smtClean="0"/>
              <a:t>וסויוז</a:t>
            </a:r>
            <a:r>
              <a:rPr lang="he-IL" sz="1800" b="1" dirty="0" smtClean="0"/>
              <a:t>):</a:t>
            </a:r>
            <a:endParaRPr lang="en-GB" sz="1800" b="1" dirty="0"/>
          </a:p>
          <a:p>
            <a:pPr marL="69850" indent="0" algn="r" rtl="1">
              <a:buNone/>
            </a:pPr>
            <a:r>
              <a:rPr lang="he-IL" sz="1800" dirty="0" smtClean="0"/>
              <a:t>בתחנת העגינה יעצרו החלליות שיישלחו לפלטפורמת החלל להחלפת </a:t>
            </a:r>
            <a:r>
              <a:rPr lang="en-US" sz="1800" dirty="0" smtClean="0"/>
              <a:t>      </a:t>
            </a:r>
            <a:r>
              <a:rPr lang="he-IL" sz="1800" dirty="0" smtClean="0"/>
              <a:t>הצוות (</a:t>
            </a:r>
            <a:r>
              <a:rPr lang="he-IL" sz="1800" dirty="0" err="1" smtClean="0"/>
              <a:t>סויוז</a:t>
            </a:r>
            <a:r>
              <a:rPr lang="he-IL" sz="1800" dirty="0" smtClean="0"/>
              <a:t>) ולאספקת ציוד (</a:t>
            </a:r>
            <a:r>
              <a:rPr lang="en-US" sz="1800" dirty="0" smtClean="0"/>
              <a:t>ATV</a:t>
            </a:r>
            <a:r>
              <a:rPr lang="he-IL" sz="1800" dirty="0" smtClean="0"/>
              <a:t>). כמובן שתחנות </a:t>
            </a:r>
          </a:p>
          <a:p>
            <a:pPr marL="69850" indent="0" algn="r" rtl="1">
              <a:buNone/>
            </a:pPr>
            <a:r>
              <a:rPr lang="he-IL" sz="1800" dirty="0" smtClean="0"/>
              <a:t>העגינה יותאמו לחלליות אלו.</a:t>
            </a:r>
            <a:endParaRPr lang="he-IL" sz="1800" dirty="0"/>
          </a:p>
        </p:txBody>
      </p:sp>
      <p:sp>
        <p:nvSpPr>
          <p:cNvPr id="4" name="מלבן 3"/>
          <p:cNvSpPr>
            <a:spLocks noChangeArrowheads="1"/>
          </p:cNvSpPr>
          <p:nvPr/>
        </p:nvSpPr>
        <p:spPr bwMode="auto">
          <a:xfrm>
            <a:off x="5046663" y="6350"/>
            <a:ext cx="2762250" cy="523875"/>
          </a:xfrm>
          <a:prstGeom prst="rect">
            <a:avLst/>
          </a:prstGeom>
          <a:noFill/>
          <a:ln w="9525">
            <a:noFill/>
            <a:miter lim="800000"/>
            <a:headEnd/>
            <a:tailEnd/>
          </a:ln>
        </p:spPr>
        <p:txBody>
          <a:bodyPr wrap="none">
            <a:spAutoFit/>
          </a:bodyPr>
          <a:lstStyle/>
          <a:p>
            <a:pPr algn="ctr" rtl="0"/>
            <a:r>
              <a:rPr lang="he-IL" sz="2800" b="1" dirty="0">
                <a:solidFill>
                  <a:schemeClr val="bg1"/>
                </a:solidFill>
              </a:rPr>
              <a:t>חלקי הפלטפורמה</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3356992"/>
            <a:ext cx="2232248" cy="1329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5013176"/>
            <a:ext cx="2160240" cy="1502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8502108"/>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043608" y="530225"/>
            <a:ext cx="7024687" cy="1143000"/>
          </a:xfrm>
        </p:spPr>
        <p:txBody>
          <a:bodyPr/>
          <a:lstStyle/>
          <a:p>
            <a:pPr algn="ctr"/>
            <a:r>
              <a:rPr lang="he-IL" dirty="0" smtClean="0"/>
              <a:t>מקומות אחסון</a:t>
            </a:r>
            <a:endParaRPr lang="he-IL" dirty="0"/>
          </a:p>
        </p:txBody>
      </p:sp>
      <p:sp>
        <p:nvSpPr>
          <p:cNvPr id="3" name="מציין מיקום תוכן 2"/>
          <p:cNvSpPr>
            <a:spLocks noGrp="1"/>
          </p:cNvSpPr>
          <p:nvPr>
            <p:ph idx="1"/>
          </p:nvPr>
        </p:nvSpPr>
        <p:spPr>
          <a:xfrm>
            <a:off x="827584" y="1772816"/>
            <a:ext cx="7200800" cy="4608512"/>
          </a:xfrm>
        </p:spPr>
        <p:txBody>
          <a:bodyPr/>
          <a:lstStyle/>
          <a:p>
            <a:pPr marL="69850" indent="0" algn="r" rtl="1">
              <a:buNone/>
            </a:pPr>
            <a:r>
              <a:rPr lang="he-IL" sz="1800" b="1" dirty="0" smtClean="0"/>
              <a:t>מקום אחסון למזון:</a:t>
            </a:r>
          </a:p>
          <a:p>
            <a:pPr marL="69850" indent="0" algn="r" rtl="1">
              <a:buNone/>
            </a:pPr>
            <a:r>
              <a:rPr lang="he-IL" sz="1800" dirty="0" smtClean="0"/>
              <a:t>בחלק זה יישמר המזון אשר יסופק ע"י החלליות. לא תיווצר בעיה בשימור האוכל, מכיוון שהאוכל אשר נשלח לפלטפורמת החלל הינו אוכל מיובש ואפשר לשומרו יחסית בקלות.</a:t>
            </a:r>
          </a:p>
          <a:p>
            <a:pPr marL="69850" indent="0" algn="r" rtl="1">
              <a:buNone/>
            </a:pPr>
            <a:r>
              <a:rPr lang="he-IL" sz="1800" b="1" dirty="0" smtClean="0"/>
              <a:t>מקום אחסון לחלקי חילוף:</a:t>
            </a:r>
          </a:p>
          <a:p>
            <a:pPr marL="69850" indent="0" algn="r" rtl="1">
              <a:buNone/>
            </a:pPr>
            <a:r>
              <a:rPr lang="he-IL" sz="1800" dirty="0" smtClean="0"/>
              <a:t>בחלק זה יישמרו חלקי החילוף ללוויינים, לטלסקופי החלל ומעט חלקים קטנים וחיוניים לפלטפורמת החלל עצמה, במקרה ויש תקלה. חלקי החילוף יישלחו עם בניית הפלטפורמה, עם החלליות שיספקו ציוד ואולי מעט פסולת חלל שתיאסף ויוחלט שהם תקינים ושימושיים.</a:t>
            </a:r>
          </a:p>
          <a:p>
            <a:pPr marL="69850" indent="0" algn="r" rtl="1">
              <a:buNone/>
            </a:pPr>
            <a:r>
              <a:rPr lang="he-IL" sz="1800" b="1" dirty="0" smtClean="0"/>
              <a:t>מקום אחסון לשאר הציוד:</a:t>
            </a:r>
          </a:p>
          <a:p>
            <a:pPr marL="69850" indent="0" algn="r" rtl="1">
              <a:buNone/>
            </a:pPr>
            <a:r>
              <a:rPr lang="he-IL" sz="1800" dirty="0" smtClean="0"/>
              <a:t>במקום זה יאוחסנו חליפות החלל, הקפסולות הקטנות, חומרי מעבדה ועוד...</a:t>
            </a:r>
          </a:p>
          <a:p>
            <a:pPr marL="69850" indent="0" algn="r" rtl="1">
              <a:buNone/>
            </a:pPr>
            <a:endParaRPr lang="he-IL" sz="1800" dirty="0"/>
          </a:p>
          <a:p>
            <a:pPr marL="69850" indent="0" algn="r" rtl="1">
              <a:buNone/>
            </a:pPr>
            <a:endParaRPr lang="he-IL" sz="1800" dirty="0" smtClean="0"/>
          </a:p>
          <a:p>
            <a:pPr marL="69850" indent="0" algn="r" rtl="1">
              <a:buNone/>
            </a:pPr>
            <a:r>
              <a:rPr lang="he-IL" sz="1800" dirty="0" smtClean="0"/>
              <a:t>*</a:t>
            </a:r>
            <a:r>
              <a:rPr lang="he-IL" sz="1800" b="1" dirty="0" smtClean="0"/>
              <a:t>כל מקומות האחסון יישמרו ביתר קפידה</a:t>
            </a:r>
            <a:r>
              <a:rPr lang="he-IL" sz="1800" b="1" dirty="0"/>
              <a:t>-</a:t>
            </a:r>
            <a:r>
              <a:rPr lang="he-IL" sz="1800" b="1" dirty="0" smtClean="0"/>
              <a:t> למנוע שריפות, פגיעה בין חלקי חילוף ושאר פגיעות שיכולות לגרום הרס וסכנה.</a:t>
            </a:r>
            <a:endParaRPr lang="he-IL" sz="1800" dirty="0"/>
          </a:p>
        </p:txBody>
      </p:sp>
      <p:sp>
        <p:nvSpPr>
          <p:cNvPr id="4" name="מלבן 3"/>
          <p:cNvSpPr>
            <a:spLocks noChangeArrowheads="1"/>
          </p:cNvSpPr>
          <p:nvPr/>
        </p:nvSpPr>
        <p:spPr bwMode="auto">
          <a:xfrm>
            <a:off x="5046663" y="6350"/>
            <a:ext cx="2762250" cy="523875"/>
          </a:xfrm>
          <a:prstGeom prst="rect">
            <a:avLst/>
          </a:prstGeom>
          <a:noFill/>
          <a:ln w="9525">
            <a:noFill/>
            <a:miter lim="800000"/>
            <a:headEnd/>
            <a:tailEnd/>
          </a:ln>
        </p:spPr>
        <p:txBody>
          <a:bodyPr wrap="none">
            <a:spAutoFit/>
          </a:bodyPr>
          <a:lstStyle/>
          <a:p>
            <a:pPr algn="ctr" rtl="0"/>
            <a:r>
              <a:rPr lang="he-IL" sz="2800" b="1" dirty="0">
                <a:solidFill>
                  <a:schemeClr val="bg1"/>
                </a:solidFill>
              </a:rPr>
              <a:t>חלקי הפלטפורמה</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404664"/>
            <a:ext cx="2499900"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4248" y="676446"/>
            <a:ext cx="1705348" cy="113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9135957"/>
      </p:ext>
    </p:extLst>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p:nvPr>
        </p:nvSpPr>
        <p:spPr>
          <a:xfrm>
            <a:off x="971600" y="530225"/>
            <a:ext cx="7024687" cy="954559"/>
          </a:xfrm>
        </p:spPr>
        <p:txBody>
          <a:bodyPr/>
          <a:lstStyle/>
          <a:p>
            <a:pPr algn="ctr" rtl="1"/>
            <a:r>
              <a:rPr lang="he-IL" dirty="0" smtClean="0"/>
              <a:t>מערכת חשמל ומערכת הנעה</a:t>
            </a:r>
            <a:endParaRPr lang="he-IL" dirty="0"/>
          </a:p>
        </p:txBody>
      </p:sp>
      <p:sp>
        <p:nvSpPr>
          <p:cNvPr id="3" name="מציין מיקום תוכן 2"/>
          <p:cNvSpPr>
            <a:spLocks noGrp="1"/>
          </p:cNvSpPr>
          <p:nvPr>
            <p:ph idx="1"/>
          </p:nvPr>
        </p:nvSpPr>
        <p:spPr>
          <a:xfrm>
            <a:off x="1042988" y="1556792"/>
            <a:ext cx="6777037" cy="4680520"/>
          </a:xfrm>
        </p:spPr>
        <p:txBody>
          <a:bodyPr/>
          <a:lstStyle/>
          <a:p>
            <a:pPr marL="69850" indent="0" algn="r" rtl="1">
              <a:buNone/>
            </a:pPr>
            <a:r>
              <a:rPr lang="he-IL" sz="1800" b="1" dirty="0" smtClean="0"/>
              <a:t>מערכת חשמל:</a:t>
            </a:r>
          </a:p>
          <a:p>
            <a:pPr marL="69850" indent="0" algn="r" rtl="1">
              <a:buNone/>
            </a:pPr>
            <a:r>
              <a:rPr lang="he-IL" sz="1800" dirty="0" smtClean="0"/>
              <a:t>חלק זה יהיה כמעט כולו, </a:t>
            </a:r>
            <a:r>
              <a:rPr lang="he-IL" sz="1800" dirty="0" err="1" smtClean="0"/>
              <a:t>בטריה</a:t>
            </a:r>
            <a:r>
              <a:rPr lang="he-IL" sz="1800" dirty="0" smtClean="0"/>
              <a:t> ענקית, שתיטען ע"י האנרגיה הסולארית.</a:t>
            </a:r>
          </a:p>
          <a:p>
            <a:pPr marL="69850" indent="0" algn="r" rtl="1">
              <a:buNone/>
            </a:pPr>
            <a:r>
              <a:rPr lang="he-IL" sz="1800" dirty="0"/>
              <a:t>ב</a:t>
            </a:r>
            <a:r>
              <a:rPr lang="he-IL" sz="1800" dirty="0" smtClean="0"/>
              <a:t>אנרגיה שתיטען שם, ישתמשו במקרה וכדור הארץ מסתיר את השמש.</a:t>
            </a:r>
          </a:p>
          <a:p>
            <a:pPr marL="69850" indent="0" algn="r" rtl="1">
              <a:buNone/>
            </a:pPr>
            <a:endParaRPr lang="he-IL" sz="1800" b="1" dirty="0" smtClean="0"/>
          </a:p>
          <a:p>
            <a:pPr marL="69850" indent="0" algn="r" rtl="1">
              <a:buNone/>
            </a:pPr>
            <a:endParaRPr lang="he-IL" sz="1800" b="1" dirty="0"/>
          </a:p>
          <a:p>
            <a:pPr marL="69850" indent="0" algn="r" rtl="1">
              <a:buNone/>
            </a:pPr>
            <a:endParaRPr lang="he-IL" sz="1800" b="1" dirty="0" smtClean="0"/>
          </a:p>
          <a:p>
            <a:pPr marL="69850" indent="0" algn="r" rtl="1">
              <a:buNone/>
            </a:pPr>
            <a:endParaRPr lang="he-IL" sz="1800" b="1" dirty="0" smtClean="0"/>
          </a:p>
          <a:p>
            <a:pPr marL="69850" indent="0" algn="r" rtl="1">
              <a:buNone/>
            </a:pPr>
            <a:endParaRPr lang="he-IL" sz="1800" b="1" dirty="0"/>
          </a:p>
          <a:p>
            <a:pPr marL="69850" indent="0" algn="r" rtl="1">
              <a:buNone/>
            </a:pPr>
            <a:r>
              <a:rPr lang="he-IL" sz="1800" b="1" dirty="0" smtClean="0"/>
              <a:t>מערכת הנעה וניווט:</a:t>
            </a:r>
          </a:p>
          <a:p>
            <a:pPr marL="69850" indent="0" algn="r" rtl="1">
              <a:buNone/>
            </a:pPr>
            <a:r>
              <a:rPr lang="he-IL" sz="1800" dirty="0" smtClean="0"/>
              <a:t>תושקע אנרגיה חזקה מאד, חד-פעמית בהתחלה להנעת הפלטפורמה. </a:t>
            </a:r>
          </a:p>
          <a:p>
            <a:pPr marL="69850" indent="0" algn="r" rtl="1">
              <a:buNone/>
            </a:pPr>
            <a:r>
              <a:rPr lang="he-IL" sz="1800" dirty="0" smtClean="0"/>
              <a:t>מכיוון שאין אויר בחלל, הפלטפורמה לא מתחככת בשום דבר ולכן היא מתמידה בתנועתה ואין צורך להפעיל אנרגיה כל הזמן. הפלטפורמה תנווט באופן אוטומטי, אך ישימו על מערכותיה עין. במקרה ואכן יש תקלה, עד שהתקלה תתוקן, הפלטפורמה תנווט ע"י אדם.</a:t>
            </a:r>
            <a:endParaRPr lang="he-IL" sz="1800" dirty="0"/>
          </a:p>
        </p:txBody>
      </p:sp>
      <p:sp>
        <p:nvSpPr>
          <p:cNvPr id="4" name="מלבן 3"/>
          <p:cNvSpPr>
            <a:spLocks noChangeArrowheads="1"/>
          </p:cNvSpPr>
          <p:nvPr/>
        </p:nvSpPr>
        <p:spPr bwMode="auto">
          <a:xfrm>
            <a:off x="5046663" y="6350"/>
            <a:ext cx="2762250" cy="523875"/>
          </a:xfrm>
          <a:prstGeom prst="rect">
            <a:avLst/>
          </a:prstGeom>
          <a:noFill/>
          <a:ln w="9525">
            <a:noFill/>
            <a:miter lim="800000"/>
            <a:headEnd/>
            <a:tailEnd/>
          </a:ln>
        </p:spPr>
        <p:txBody>
          <a:bodyPr wrap="none">
            <a:spAutoFit/>
          </a:bodyPr>
          <a:lstStyle/>
          <a:p>
            <a:pPr algn="ctr" rtl="0"/>
            <a:r>
              <a:rPr lang="he-IL" sz="2800" b="1" dirty="0">
                <a:solidFill>
                  <a:schemeClr val="bg1"/>
                </a:solidFill>
              </a:rPr>
              <a:t>חלקי הפלטפורמה</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5724128" y="2708920"/>
            <a:ext cx="1812346" cy="1200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8473930"/>
      </p:ext>
    </p:extLst>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p:nvPr>
        </p:nvSpPr>
        <p:spPr>
          <a:xfrm>
            <a:off x="971600" y="530225"/>
            <a:ext cx="7024687" cy="1143000"/>
          </a:xfrm>
        </p:spPr>
        <p:txBody>
          <a:bodyPr/>
          <a:lstStyle/>
          <a:p>
            <a:pPr algn="ctr" rtl="1"/>
            <a:r>
              <a:rPr lang="he-IL" dirty="0" smtClean="0"/>
              <a:t>תחנת עגינה לרכבי החלל ותא לחץ</a:t>
            </a:r>
            <a:endParaRPr lang="he-IL" dirty="0"/>
          </a:p>
        </p:txBody>
      </p:sp>
      <p:sp>
        <p:nvSpPr>
          <p:cNvPr id="3" name="מציין מיקום תוכן 2"/>
          <p:cNvSpPr>
            <a:spLocks noGrp="1"/>
          </p:cNvSpPr>
          <p:nvPr>
            <p:ph idx="1"/>
          </p:nvPr>
        </p:nvSpPr>
        <p:spPr>
          <a:xfrm>
            <a:off x="1042988" y="1700808"/>
            <a:ext cx="6777037" cy="4536504"/>
          </a:xfrm>
        </p:spPr>
        <p:txBody>
          <a:bodyPr/>
          <a:lstStyle/>
          <a:p>
            <a:pPr marL="69850" indent="0" algn="r" rtl="1">
              <a:buNone/>
            </a:pPr>
            <a:r>
              <a:rPr lang="he-IL" sz="1800" b="1" dirty="0" smtClean="0"/>
              <a:t>תחנת עגינה לרכבי החלל(הגרירה והאיסוף):</a:t>
            </a:r>
          </a:p>
          <a:p>
            <a:pPr marL="69850" indent="0" algn="r" rtl="1">
              <a:buNone/>
            </a:pPr>
            <a:r>
              <a:rPr lang="he-IL" sz="1800" dirty="0" smtClean="0"/>
              <a:t>בתחנות אלו יחנו רכב הגרירה ורכב האיסוף. במקרה ויש צורך באחד מהם, אז הוא יישלח, יעשה את משימתו ויישלח לעגינה בתחנתו. בתחנתו יפרקו את מה שאסף/גרר והלה יוצא מהרכב ויועבר למקום בו יצטרכו בו.</a:t>
            </a:r>
          </a:p>
          <a:p>
            <a:pPr marL="69850" indent="0" algn="r" rtl="1">
              <a:buNone/>
            </a:pPr>
            <a:endParaRPr lang="he-IL" sz="1800" b="1" dirty="0" smtClean="0"/>
          </a:p>
          <a:p>
            <a:pPr marL="69850" indent="0" algn="r" rtl="1">
              <a:buNone/>
            </a:pPr>
            <a:r>
              <a:rPr lang="he-IL" sz="1800" b="1" dirty="0" smtClean="0"/>
              <a:t>תא לחץ:</a:t>
            </a:r>
          </a:p>
          <a:p>
            <a:pPr marL="69850" indent="0" algn="r" rtl="1">
              <a:buNone/>
            </a:pPr>
            <a:r>
              <a:rPr lang="he-IL" sz="1800" dirty="0" smtClean="0"/>
              <a:t>בתא הלחץ יהיה כמות גז גדולה, שתפעיל לחץ על הגוף דומה ללחץ שמפעילה האטמוספירה על הגוף בכדור הארץ. </a:t>
            </a:r>
          </a:p>
          <a:p>
            <a:pPr marL="69850" indent="0" algn="r" rtl="1">
              <a:buNone/>
            </a:pPr>
            <a:endParaRPr lang="he-IL" sz="1800" dirty="0"/>
          </a:p>
        </p:txBody>
      </p:sp>
      <p:sp>
        <p:nvSpPr>
          <p:cNvPr id="4" name="מלבן 3"/>
          <p:cNvSpPr>
            <a:spLocks noChangeArrowheads="1"/>
          </p:cNvSpPr>
          <p:nvPr/>
        </p:nvSpPr>
        <p:spPr bwMode="auto">
          <a:xfrm>
            <a:off x="5046663" y="6350"/>
            <a:ext cx="2762250" cy="523875"/>
          </a:xfrm>
          <a:prstGeom prst="rect">
            <a:avLst/>
          </a:prstGeom>
          <a:noFill/>
          <a:ln w="9525">
            <a:noFill/>
            <a:miter lim="800000"/>
            <a:headEnd/>
            <a:tailEnd/>
          </a:ln>
        </p:spPr>
        <p:txBody>
          <a:bodyPr wrap="none">
            <a:spAutoFit/>
          </a:bodyPr>
          <a:lstStyle/>
          <a:p>
            <a:pPr algn="ctr" rtl="0"/>
            <a:r>
              <a:rPr lang="he-IL" sz="2800" b="1" dirty="0">
                <a:solidFill>
                  <a:schemeClr val="bg1"/>
                </a:solidFill>
              </a:rPr>
              <a:t>חלקי הפלטפורמה</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4088" y="4509120"/>
            <a:ext cx="1944216" cy="1628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849657"/>
      </p:ext>
    </p:extLst>
  </p:cSld>
  <p:clrMapOvr>
    <a:masterClrMapping/>
  </p:clrMapOvr>
  <p:transition spd="slow">
    <p:blinds dir="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043608" y="510056"/>
            <a:ext cx="7024687" cy="1143000"/>
          </a:xfrm>
        </p:spPr>
        <p:txBody>
          <a:bodyPr/>
          <a:lstStyle/>
          <a:p>
            <a:pPr algn="ctr" rtl="1"/>
            <a:r>
              <a:rPr lang="he-IL" dirty="0" smtClean="0"/>
              <a:t>מיני מרפאה ומערכת קשר</a:t>
            </a:r>
            <a:endParaRPr lang="he-IL" dirty="0"/>
          </a:p>
        </p:txBody>
      </p:sp>
      <p:sp>
        <p:nvSpPr>
          <p:cNvPr id="3" name="מציין מיקום תוכן 2"/>
          <p:cNvSpPr>
            <a:spLocks noGrp="1"/>
          </p:cNvSpPr>
          <p:nvPr>
            <p:ph idx="1"/>
          </p:nvPr>
        </p:nvSpPr>
        <p:spPr>
          <a:xfrm>
            <a:off x="971600" y="1700808"/>
            <a:ext cx="6984776" cy="4536504"/>
          </a:xfrm>
        </p:spPr>
        <p:txBody>
          <a:bodyPr/>
          <a:lstStyle/>
          <a:p>
            <a:pPr marL="69850" indent="0" algn="r" rtl="1">
              <a:buNone/>
            </a:pPr>
            <a:r>
              <a:rPr lang="he-IL" sz="1800" b="1" dirty="0" smtClean="0"/>
              <a:t>מיני מרפאה:</a:t>
            </a:r>
          </a:p>
          <a:p>
            <a:pPr marL="69850" indent="0" algn="r" rtl="1">
              <a:buNone/>
            </a:pPr>
            <a:r>
              <a:rPr lang="he-IL" sz="1800" dirty="0" smtClean="0"/>
              <a:t>בחלק זה יאוחסנו תרופות, ציוד רפואי ומכשור רפואי בסיסי+. הציוד יהיה ציוד שמתאים למחלות ופגיעות נפוצות בכלל ובחלל בפרט(כגון שברים, דלקת ריאות, שפעת ועוד...).</a:t>
            </a:r>
          </a:p>
          <a:p>
            <a:pPr marL="69850" indent="0" algn="r" rtl="1">
              <a:buNone/>
            </a:pPr>
            <a:endParaRPr lang="he-IL" sz="1800" b="1" dirty="0" smtClean="0"/>
          </a:p>
          <a:p>
            <a:pPr marL="69850" indent="0" algn="r" rtl="1">
              <a:buNone/>
            </a:pPr>
            <a:endParaRPr lang="he-IL" sz="1800" b="1" dirty="0" smtClean="0"/>
          </a:p>
          <a:p>
            <a:pPr marL="69850" indent="0" algn="r" rtl="1">
              <a:buNone/>
            </a:pPr>
            <a:endParaRPr lang="he-IL" sz="1800" b="1" dirty="0"/>
          </a:p>
          <a:p>
            <a:pPr marL="69850" indent="0" algn="r" rtl="1">
              <a:buNone/>
            </a:pPr>
            <a:r>
              <a:rPr lang="he-IL" sz="1800" b="1" dirty="0" smtClean="0"/>
              <a:t>מערכת קשר:</a:t>
            </a:r>
          </a:p>
          <a:p>
            <a:pPr marL="69850" indent="0" algn="r" rtl="1">
              <a:buNone/>
            </a:pPr>
            <a:r>
              <a:rPr lang="he-IL" sz="1800" dirty="0" smtClean="0"/>
              <a:t>מערכת זו תקשר בין הפלטפורמה לכדור הארץ ובין חלקים שונים בתוך הפלטפורמה. מערכת זו תעבוד על גלי רדיו.</a:t>
            </a:r>
            <a:endParaRPr lang="he-IL" sz="1800" dirty="0"/>
          </a:p>
        </p:txBody>
      </p:sp>
      <p:sp>
        <p:nvSpPr>
          <p:cNvPr id="4" name="מלבן 3"/>
          <p:cNvSpPr>
            <a:spLocks noChangeArrowheads="1"/>
          </p:cNvSpPr>
          <p:nvPr/>
        </p:nvSpPr>
        <p:spPr bwMode="auto">
          <a:xfrm>
            <a:off x="5046663" y="6350"/>
            <a:ext cx="2762250" cy="523875"/>
          </a:xfrm>
          <a:prstGeom prst="rect">
            <a:avLst/>
          </a:prstGeom>
          <a:noFill/>
          <a:ln w="9525">
            <a:noFill/>
            <a:miter lim="800000"/>
            <a:headEnd/>
            <a:tailEnd/>
          </a:ln>
        </p:spPr>
        <p:txBody>
          <a:bodyPr wrap="none">
            <a:spAutoFit/>
          </a:bodyPr>
          <a:lstStyle/>
          <a:p>
            <a:pPr algn="ctr" rtl="0"/>
            <a:r>
              <a:rPr lang="he-IL" sz="2800" b="1" dirty="0">
                <a:solidFill>
                  <a:schemeClr val="bg1"/>
                </a:solidFill>
              </a:rPr>
              <a:t>חלקי הפלטפורמה</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7944" y="4869160"/>
            <a:ext cx="1832930"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08" y="2714625"/>
            <a:ext cx="1624575" cy="1218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7429506"/>
      </p:ext>
    </p:extLst>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115616" y="404664"/>
            <a:ext cx="7024687" cy="1143000"/>
          </a:xfrm>
        </p:spPr>
        <p:txBody>
          <a:bodyPr/>
          <a:lstStyle/>
          <a:p>
            <a:pPr algn="ctr" rtl="1"/>
            <a:r>
              <a:rPr lang="he-IL" sz="3600" dirty="0" smtClean="0"/>
              <a:t>מערכות המים והחמצן ומרכז תצפית</a:t>
            </a:r>
            <a:endParaRPr lang="he-IL" sz="3600" dirty="0"/>
          </a:p>
        </p:txBody>
      </p:sp>
      <p:sp>
        <p:nvSpPr>
          <p:cNvPr id="3" name="מציין מיקום תוכן 2"/>
          <p:cNvSpPr>
            <a:spLocks noGrp="1"/>
          </p:cNvSpPr>
          <p:nvPr>
            <p:ph idx="1"/>
          </p:nvPr>
        </p:nvSpPr>
        <p:spPr>
          <a:xfrm>
            <a:off x="1042988" y="1772816"/>
            <a:ext cx="6777037" cy="4608512"/>
          </a:xfrm>
        </p:spPr>
        <p:txBody>
          <a:bodyPr/>
          <a:lstStyle/>
          <a:p>
            <a:pPr marL="69850" indent="0" algn="r" rtl="1">
              <a:buNone/>
            </a:pPr>
            <a:r>
              <a:rPr lang="he-IL" sz="1800" b="1" dirty="0" smtClean="0"/>
              <a:t>מערכת מים:</a:t>
            </a:r>
          </a:p>
          <a:p>
            <a:pPr marL="69850" indent="0" algn="r" rtl="1">
              <a:buNone/>
            </a:pPr>
            <a:r>
              <a:rPr lang="he-IL" sz="1800" dirty="0" smtClean="0"/>
              <a:t>הוסבר בשקופית מזון, שתיה ושינה.</a:t>
            </a:r>
          </a:p>
          <a:p>
            <a:pPr marL="69850" indent="0" algn="r" rtl="1">
              <a:buNone/>
            </a:pPr>
            <a:r>
              <a:rPr lang="he-IL" sz="1800" b="1" dirty="0" smtClean="0"/>
              <a:t>מערכת חמצן:</a:t>
            </a:r>
          </a:p>
          <a:p>
            <a:pPr marL="69850" indent="0" algn="r" rtl="1">
              <a:buNone/>
            </a:pPr>
            <a:r>
              <a:rPr lang="he-IL" sz="1800" dirty="0" smtClean="0"/>
              <a:t>הוסבר בשקופיות החמצן.</a:t>
            </a:r>
          </a:p>
          <a:p>
            <a:pPr marL="69850" indent="0" algn="r" rtl="1">
              <a:buNone/>
            </a:pPr>
            <a:r>
              <a:rPr lang="he-IL" sz="1800" b="1" dirty="0" smtClean="0"/>
              <a:t>מרכז </a:t>
            </a:r>
            <a:r>
              <a:rPr lang="he-IL" sz="1800" b="1" dirty="0" err="1" smtClean="0"/>
              <a:t>תיצפות</a:t>
            </a:r>
            <a:r>
              <a:rPr lang="he-IL" sz="1800" b="1" dirty="0" smtClean="0"/>
              <a:t>:</a:t>
            </a:r>
          </a:p>
          <a:p>
            <a:pPr marL="69850" indent="0" algn="r" rtl="1">
              <a:buNone/>
            </a:pPr>
            <a:r>
              <a:rPr lang="he-IL" sz="1800" dirty="0" smtClean="0"/>
              <a:t>מקום שבו ניתן לתצפת על המערכות החיצוניות של פלטפורמת החלל, סתם להסתכל החוצה לחלל ובנוסף יהיה אפשר לראות את כדור הארץ. </a:t>
            </a:r>
          </a:p>
          <a:p>
            <a:pPr marL="69850" indent="0" algn="r" rtl="1">
              <a:buNone/>
            </a:pPr>
            <a:r>
              <a:rPr lang="he-IL" sz="1800" dirty="0" smtClean="0"/>
              <a:t>במקום זה יהיה החלון הגדול ביותר של הפלטפורמה(שכמובן יכוסה בתריס, כדי למנוע מקרינה להיכנס לשם באופן קבוע). </a:t>
            </a:r>
          </a:p>
          <a:p>
            <a:pPr marL="69850" indent="0" algn="r" rtl="1">
              <a:buNone/>
            </a:pPr>
            <a:endParaRPr lang="he-IL" sz="1800" b="1" dirty="0" smtClean="0"/>
          </a:p>
          <a:p>
            <a:pPr marL="69850" indent="0" algn="r" rtl="1">
              <a:buNone/>
            </a:pPr>
            <a:endParaRPr lang="he-IL" sz="1800" dirty="0"/>
          </a:p>
        </p:txBody>
      </p:sp>
      <p:sp>
        <p:nvSpPr>
          <p:cNvPr id="4" name="מלבן 3"/>
          <p:cNvSpPr>
            <a:spLocks noChangeArrowheads="1"/>
          </p:cNvSpPr>
          <p:nvPr/>
        </p:nvSpPr>
        <p:spPr bwMode="auto">
          <a:xfrm>
            <a:off x="5046663" y="6350"/>
            <a:ext cx="2762250" cy="523875"/>
          </a:xfrm>
          <a:prstGeom prst="rect">
            <a:avLst/>
          </a:prstGeom>
          <a:noFill/>
          <a:ln w="9525">
            <a:noFill/>
            <a:miter lim="800000"/>
            <a:headEnd/>
            <a:tailEnd/>
          </a:ln>
        </p:spPr>
        <p:txBody>
          <a:bodyPr wrap="none">
            <a:spAutoFit/>
          </a:bodyPr>
          <a:lstStyle/>
          <a:p>
            <a:pPr algn="ctr" rtl="0"/>
            <a:r>
              <a:rPr lang="he-IL" sz="2800" b="1" dirty="0">
                <a:solidFill>
                  <a:schemeClr val="bg1"/>
                </a:solidFill>
              </a:rPr>
              <a:t>חלקי הפלטפורמה</a:t>
            </a:r>
          </a:p>
        </p:txBody>
      </p:sp>
    </p:spTree>
    <p:extLst>
      <p:ext uri="{BB962C8B-B14F-4D97-AF65-F5344CB8AC3E}">
        <p14:creationId xmlns:p14="http://schemas.microsoft.com/office/powerpoint/2010/main" val="3436186239"/>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מציין מיקום תוכן 2"/>
          <p:cNvSpPr>
            <a:spLocks noGrp="1"/>
          </p:cNvSpPr>
          <p:nvPr>
            <p:ph idx="1"/>
          </p:nvPr>
        </p:nvSpPr>
        <p:spPr>
          <a:xfrm>
            <a:off x="1042988" y="1772816"/>
            <a:ext cx="6777037" cy="4680520"/>
          </a:xfrm>
        </p:spPr>
        <p:txBody>
          <a:bodyPr/>
          <a:lstStyle/>
          <a:p>
            <a:pPr marL="69850" lvl="0" indent="0" algn="r" rtl="1">
              <a:buClr>
                <a:srgbClr val="2DA2BF"/>
              </a:buClr>
              <a:buNone/>
            </a:pPr>
            <a:r>
              <a:rPr lang="he-IL" dirty="0" smtClean="0">
                <a:solidFill>
                  <a:srgbClr val="464646"/>
                </a:solidFill>
              </a:rPr>
              <a:t>רכב גרירה  </a:t>
            </a:r>
            <a:r>
              <a:rPr lang="he-IL" dirty="0">
                <a:solidFill>
                  <a:srgbClr val="464646"/>
                </a:solidFill>
              </a:rPr>
              <a:t>יצא מהתחנה אל הלוויין המקולקל. </a:t>
            </a:r>
          </a:p>
          <a:p>
            <a:pPr marL="69850" lvl="0" indent="0" algn="r" rtl="1">
              <a:buClr>
                <a:srgbClr val="2DA2BF"/>
              </a:buClr>
              <a:buNone/>
            </a:pPr>
            <a:r>
              <a:rPr lang="he-IL" dirty="0">
                <a:solidFill>
                  <a:srgbClr val="464646"/>
                </a:solidFill>
              </a:rPr>
              <a:t>כשהוא יהיה </a:t>
            </a:r>
            <a:r>
              <a:rPr lang="he-IL" dirty="0" smtClean="0">
                <a:solidFill>
                  <a:srgbClr val="464646"/>
                </a:solidFill>
              </a:rPr>
              <a:t>צמוד הלוויין </a:t>
            </a:r>
            <a:r>
              <a:rPr lang="he-IL" dirty="0">
                <a:solidFill>
                  <a:srgbClr val="464646"/>
                </a:solidFill>
              </a:rPr>
              <a:t>הוא יפעיל </a:t>
            </a:r>
            <a:r>
              <a:rPr lang="he-IL" dirty="0" smtClean="0">
                <a:solidFill>
                  <a:srgbClr val="464646"/>
                </a:solidFill>
              </a:rPr>
              <a:t>אלקטרו-מגנט שימשוך </a:t>
            </a:r>
            <a:r>
              <a:rPr lang="he-IL" dirty="0">
                <a:solidFill>
                  <a:srgbClr val="464646"/>
                </a:solidFill>
              </a:rPr>
              <a:t>אליו  את הלוויין </a:t>
            </a:r>
            <a:r>
              <a:rPr lang="he-IL" dirty="0" smtClean="0">
                <a:solidFill>
                  <a:srgbClr val="464646"/>
                </a:solidFill>
              </a:rPr>
              <a:t>המקולקל והרכב יעביר את הלוויין לתחנה שם הוא יעבור תיקון אוטומטי שיערך על-ידי הזרוע הרובוטית-  </a:t>
            </a:r>
            <a:r>
              <a:rPr lang="he-IL" dirty="0">
                <a:solidFill>
                  <a:srgbClr val="464646"/>
                </a:solidFill>
              </a:rPr>
              <a:t>אם ישנו צורך בחלקי חילוף, ישתמשו בזבל החלל שנאסף. במקרה ולא נאסף חלק כזה באיסוף הזבל חלל(סיכוי גדול מאד), ישתמשו בחלקים שיישלחו מכדור </a:t>
            </a:r>
            <a:r>
              <a:rPr lang="he-IL" dirty="0" smtClean="0">
                <a:solidFill>
                  <a:srgbClr val="464646"/>
                </a:solidFill>
              </a:rPr>
              <a:t>הארץ.</a:t>
            </a:r>
          </a:p>
          <a:p>
            <a:pPr marL="69850" lvl="0" indent="0" algn="r" rtl="1">
              <a:buClr>
                <a:srgbClr val="2DA2BF"/>
              </a:buClr>
              <a:buNone/>
            </a:pPr>
            <a:r>
              <a:rPr lang="he-IL" dirty="0" smtClean="0">
                <a:solidFill>
                  <a:srgbClr val="464646"/>
                </a:solidFill>
              </a:rPr>
              <a:t>לאחר התיקון הלוויין יוחזר בחזרה למקומו בעזרת רכב הגרירה.</a:t>
            </a:r>
          </a:p>
          <a:p>
            <a:pPr marL="69850" lvl="0" indent="0" algn="r" rtl="1">
              <a:buClr>
                <a:srgbClr val="2DA2BF"/>
              </a:buClr>
              <a:buNone/>
            </a:pPr>
            <a:r>
              <a:rPr lang="he-IL" sz="1200" b="1" dirty="0" smtClean="0">
                <a:solidFill>
                  <a:srgbClr val="464646"/>
                </a:solidFill>
              </a:rPr>
              <a:t>* פירוט על הזרוע הרובוטית בהמשך</a:t>
            </a:r>
            <a:endParaRPr lang="he-IL" sz="1200" b="1" dirty="0">
              <a:solidFill>
                <a:srgbClr val="464646"/>
              </a:solidFill>
            </a:endParaRPr>
          </a:p>
          <a:p>
            <a:pPr marL="69850" lvl="0" indent="0" algn="r" rtl="1">
              <a:buClr>
                <a:srgbClr val="2DA2BF"/>
              </a:buClr>
              <a:buNone/>
            </a:pPr>
            <a:endParaRPr lang="he-IL" dirty="0">
              <a:solidFill>
                <a:srgbClr val="464646"/>
              </a:solidFill>
            </a:endParaRPr>
          </a:p>
          <a:p>
            <a:pPr marL="69850" indent="0" algn="r" rtl="1">
              <a:buFont typeface="Wingdings 2" pitchFamily="18" charset="2"/>
              <a:buNone/>
            </a:pPr>
            <a:endParaRPr lang="he-IL" dirty="0" smtClean="0"/>
          </a:p>
          <a:p>
            <a:pPr marL="69850" indent="0" algn="r" rtl="1">
              <a:buFont typeface="Wingdings 2" pitchFamily="18" charset="2"/>
              <a:buNone/>
            </a:pPr>
            <a:endParaRPr lang="he-IL" sz="1200" dirty="0" smtClean="0"/>
          </a:p>
        </p:txBody>
      </p:sp>
      <p:sp>
        <p:nvSpPr>
          <p:cNvPr id="17411" name="TextBox 4"/>
          <p:cNvSpPr txBox="1">
            <a:spLocks noChangeArrowheads="1"/>
          </p:cNvSpPr>
          <p:nvPr/>
        </p:nvSpPr>
        <p:spPr bwMode="auto">
          <a:xfrm>
            <a:off x="4932363" y="9525"/>
            <a:ext cx="3024187" cy="523220"/>
          </a:xfrm>
          <a:prstGeom prst="rect">
            <a:avLst/>
          </a:prstGeom>
          <a:noFill/>
          <a:ln w="9525">
            <a:noFill/>
            <a:miter lim="800000"/>
            <a:headEnd/>
            <a:tailEnd/>
          </a:ln>
        </p:spPr>
        <p:txBody>
          <a:bodyPr>
            <a:spAutoFit/>
          </a:bodyPr>
          <a:lstStyle/>
          <a:p>
            <a:pPr algn="ctr"/>
            <a:r>
              <a:rPr lang="he-IL" sz="2800" dirty="0">
                <a:solidFill>
                  <a:schemeClr val="bg1"/>
                </a:solidFill>
              </a:rPr>
              <a:t>תיקון לוויינים</a:t>
            </a:r>
          </a:p>
        </p:txBody>
      </p:sp>
      <p:pic>
        <p:nvPicPr>
          <p:cNvPr id="17412" name="Picture 2"/>
          <p:cNvPicPr>
            <a:picLocks noChangeAspect="1" noChangeArrowheads="1"/>
          </p:cNvPicPr>
          <p:nvPr/>
        </p:nvPicPr>
        <p:blipFill>
          <a:blip r:embed="rId3" cstate="print"/>
          <a:srcRect/>
          <a:stretch>
            <a:fillRect/>
          </a:stretch>
        </p:blipFill>
        <p:spPr bwMode="auto">
          <a:xfrm>
            <a:off x="539750" y="436563"/>
            <a:ext cx="2242903" cy="1480269"/>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4" descr="http://www.ashog.com/vb/images/smilies/66.gif"/>
          <p:cNvPicPr>
            <a:picLocks noChangeAspect="1" noChangeArrowheads="1"/>
          </p:cNvPicPr>
          <p:nvPr/>
        </p:nvPicPr>
        <p:blipFill>
          <a:blip r:embed="rId3" cstate="print"/>
          <a:srcRect/>
          <a:stretch>
            <a:fillRect/>
          </a:stretch>
        </p:blipFill>
        <p:spPr bwMode="auto">
          <a:xfrm>
            <a:off x="3779912" y="836712"/>
            <a:ext cx="1876425" cy="938213"/>
          </a:xfrm>
          <a:prstGeom prst="rect">
            <a:avLst/>
          </a:prstGeom>
          <a:noFill/>
          <a:ln w="9525">
            <a:noFill/>
            <a:miter lim="800000"/>
            <a:headEnd/>
            <a:tailEnd/>
          </a:ln>
        </p:spPr>
      </p:pic>
      <p:sp>
        <p:nvSpPr>
          <p:cNvPr id="35842" name="TextBox 3"/>
          <p:cNvSpPr txBox="1">
            <a:spLocks noChangeArrowheads="1"/>
          </p:cNvSpPr>
          <p:nvPr/>
        </p:nvSpPr>
        <p:spPr bwMode="auto">
          <a:xfrm>
            <a:off x="5072063" y="0"/>
            <a:ext cx="2643187" cy="584200"/>
          </a:xfrm>
          <a:prstGeom prst="rect">
            <a:avLst/>
          </a:prstGeom>
          <a:noFill/>
          <a:ln w="9525">
            <a:noFill/>
            <a:miter lim="800000"/>
            <a:headEnd/>
            <a:tailEnd/>
          </a:ln>
        </p:spPr>
        <p:txBody>
          <a:bodyPr>
            <a:spAutoFit/>
          </a:bodyPr>
          <a:lstStyle/>
          <a:p>
            <a:pPr algn="ctr" rtl="0"/>
            <a:r>
              <a:rPr lang="he-IL" sz="3200" b="1">
                <a:solidFill>
                  <a:schemeClr val="bg1"/>
                </a:solidFill>
              </a:rPr>
              <a:t>תודות</a:t>
            </a:r>
          </a:p>
        </p:txBody>
      </p:sp>
      <p:sp>
        <p:nvSpPr>
          <p:cNvPr id="4" name="TextBox 3"/>
          <p:cNvSpPr txBox="1">
            <a:spLocks noChangeArrowheads="1"/>
          </p:cNvSpPr>
          <p:nvPr/>
        </p:nvSpPr>
        <p:spPr bwMode="auto">
          <a:xfrm>
            <a:off x="1187450" y="1268760"/>
            <a:ext cx="6985000" cy="5755422"/>
          </a:xfrm>
          <a:prstGeom prst="rect">
            <a:avLst/>
          </a:prstGeom>
          <a:noFill/>
          <a:ln w="9525">
            <a:noFill/>
            <a:miter lim="800000"/>
            <a:headEnd/>
            <a:tailEnd/>
          </a:ln>
        </p:spPr>
        <p:txBody>
          <a:bodyPr wrap="square">
            <a:spAutoFit/>
          </a:bodyPr>
          <a:lstStyle/>
          <a:p>
            <a:pPr marL="342900" indent="-342900"/>
            <a:r>
              <a:rPr lang="he-IL" sz="3200" dirty="0"/>
              <a:t>תודות ל:</a:t>
            </a:r>
          </a:p>
          <a:p>
            <a:pPr marL="342900" indent="-342900">
              <a:buFontTx/>
              <a:buAutoNum type="arabicPeriod"/>
            </a:pPr>
            <a:r>
              <a:rPr lang="he-IL" sz="2800" dirty="0"/>
              <a:t>איילת </a:t>
            </a:r>
            <a:r>
              <a:rPr lang="he-IL" sz="2800" dirty="0" err="1"/>
              <a:t>ארנד</a:t>
            </a:r>
            <a:r>
              <a:rPr lang="he-IL" sz="2800" dirty="0"/>
              <a:t>.</a:t>
            </a:r>
          </a:p>
          <a:p>
            <a:pPr marL="342900" indent="-342900">
              <a:buFontTx/>
              <a:buAutoNum type="arabicPeriod"/>
            </a:pPr>
            <a:r>
              <a:rPr lang="he-IL" sz="2800" dirty="0"/>
              <a:t>נורית אהרוני.</a:t>
            </a:r>
          </a:p>
          <a:p>
            <a:pPr marL="342900" indent="-342900">
              <a:buFontTx/>
              <a:buAutoNum type="arabicPeriod"/>
            </a:pPr>
            <a:r>
              <a:rPr lang="he-IL" sz="2800" dirty="0" err="1"/>
              <a:t>ג'והר</a:t>
            </a:r>
            <a:r>
              <a:rPr lang="he-IL" sz="2800" dirty="0"/>
              <a:t> </a:t>
            </a:r>
            <a:r>
              <a:rPr lang="he-IL" sz="2800" dirty="0" smtClean="0"/>
              <a:t>מחמד ורוני </a:t>
            </a:r>
            <a:r>
              <a:rPr lang="he-IL" sz="2800" dirty="0" err="1" smtClean="0"/>
              <a:t>טאובר</a:t>
            </a:r>
            <a:r>
              <a:rPr lang="he-IL" sz="2800" dirty="0" smtClean="0"/>
              <a:t>.</a:t>
            </a:r>
            <a:endParaRPr lang="he-IL" sz="2800" dirty="0"/>
          </a:p>
          <a:p>
            <a:pPr marL="342900" indent="-342900">
              <a:buFontTx/>
              <a:buAutoNum type="arabicPeriod"/>
            </a:pPr>
            <a:r>
              <a:rPr lang="he-IL" sz="2800" dirty="0"/>
              <a:t>גלעד </a:t>
            </a:r>
            <a:r>
              <a:rPr lang="he-IL" sz="2800" dirty="0" err="1"/>
              <a:t>פטרנקר</a:t>
            </a:r>
            <a:r>
              <a:rPr lang="he-IL" sz="2800" dirty="0"/>
              <a:t>, תום </a:t>
            </a:r>
            <a:r>
              <a:rPr lang="he-IL" sz="2800" dirty="0" err="1"/>
              <a:t>רוסנפלד</a:t>
            </a:r>
            <a:r>
              <a:rPr lang="he-IL" sz="2800" dirty="0"/>
              <a:t> ושלמה פישר.</a:t>
            </a:r>
          </a:p>
          <a:p>
            <a:pPr marL="342900" indent="-342900">
              <a:buFontTx/>
              <a:buAutoNum type="arabicPeriod"/>
            </a:pPr>
            <a:r>
              <a:rPr lang="he-IL" sz="2800" dirty="0"/>
              <a:t>אבנר </a:t>
            </a:r>
            <a:r>
              <a:rPr lang="he-IL" sz="2800" dirty="0" err="1"/>
              <a:t>אוקון</a:t>
            </a:r>
            <a:r>
              <a:rPr lang="he-IL" sz="2800" dirty="0"/>
              <a:t> ואורי לביא</a:t>
            </a:r>
            <a:r>
              <a:rPr lang="he-IL" sz="2800" dirty="0" smtClean="0"/>
              <a:t>.</a:t>
            </a:r>
          </a:p>
          <a:p>
            <a:pPr marL="342900" indent="-342900">
              <a:buFontTx/>
              <a:buAutoNum type="arabicPeriod"/>
            </a:pPr>
            <a:r>
              <a:rPr lang="he-IL" sz="2800" dirty="0" smtClean="0"/>
              <a:t>מעין וטליה הכל.</a:t>
            </a:r>
          </a:p>
          <a:p>
            <a:pPr marL="342900" indent="-342900">
              <a:buFontTx/>
              <a:buAutoNum type="arabicPeriod"/>
            </a:pPr>
            <a:r>
              <a:rPr lang="he-IL" sz="2800" dirty="0" smtClean="0"/>
              <a:t>שמעון אוזן.</a:t>
            </a:r>
          </a:p>
          <a:p>
            <a:pPr marL="342900" indent="-342900">
              <a:buFontTx/>
              <a:buAutoNum type="arabicPeriod"/>
            </a:pPr>
            <a:r>
              <a:rPr lang="he-IL" sz="2800" dirty="0" smtClean="0"/>
              <a:t>בנימין </a:t>
            </a:r>
            <a:r>
              <a:rPr lang="he-IL" sz="2800" dirty="0" err="1" smtClean="0"/>
              <a:t>גבירץ</a:t>
            </a:r>
            <a:r>
              <a:rPr lang="he-IL" sz="2800" dirty="0" smtClean="0"/>
              <a:t>.</a:t>
            </a:r>
          </a:p>
          <a:p>
            <a:pPr marL="342900" indent="-342900">
              <a:buFontTx/>
              <a:buAutoNum type="arabicPeriod"/>
            </a:pPr>
            <a:r>
              <a:rPr lang="he-IL" sz="2800" dirty="0" smtClean="0"/>
              <a:t>מגמת תקשורת.</a:t>
            </a:r>
          </a:p>
          <a:p>
            <a:pPr marL="342900" indent="-342900">
              <a:buFontTx/>
              <a:buAutoNum type="arabicPeriod"/>
            </a:pPr>
            <a:r>
              <a:rPr lang="he-IL" sz="2800" dirty="0" smtClean="0"/>
              <a:t>אתי רוזן ואיתי </a:t>
            </a:r>
            <a:r>
              <a:rPr lang="he-IL" sz="2800" dirty="0" err="1" smtClean="0"/>
              <a:t>רוטקוביץ</a:t>
            </a:r>
            <a:r>
              <a:rPr lang="he-IL" sz="2800" smtClean="0"/>
              <a:t>'.</a:t>
            </a:r>
            <a:endParaRPr lang="he-IL" sz="2800" dirty="0" smtClean="0"/>
          </a:p>
          <a:p>
            <a:pPr marL="342900" indent="-342900">
              <a:buFontTx/>
              <a:buAutoNum type="arabicPeriod"/>
            </a:pPr>
            <a:endParaRPr lang="he-IL" sz="2800" dirty="0" smtClean="0"/>
          </a:p>
          <a:p>
            <a:pPr marL="342900" indent="-342900">
              <a:buFontTx/>
              <a:buAutoNum type="arabicPeriod"/>
            </a:pPr>
            <a:endParaRPr lang="he-IL" sz="2800" dirty="0"/>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par>
                                <p:cTn id="8" presetID="26" presetClass="entr" presetSubtype="0" fill="hold" nodeType="withEffect">
                                  <p:stCondLst>
                                    <p:cond delay="0"/>
                                  </p:stCondLst>
                                  <p:childTnLst>
                                    <p:set>
                                      <p:cBhvr>
                                        <p:cTn id="9" dur="1" fill="hold">
                                          <p:stCondLst>
                                            <p:cond delay="0"/>
                                          </p:stCondLst>
                                        </p:cTn>
                                        <p:tgtEl>
                                          <p:spTgt spid="35841"/>
                                        </p:tgtEl>
                                        <p:attrNameLst>
                                          <p:attrName>style.visibility</p:attrName>
                                        </p:attrNameLst>
                                      </p:cBhvr>
                                      <p:to>
                                        <p:strVal val="visible"/>
                                      </p:to>
                                    </p:set>
                                    <p:animEffect transition="in" filter="wipe(down)">
                                      <p:cBhvr>
                                        <p:cTn id="10" dur="580">
                                          <p:stCondLst>
                                            <p:cond delay="0"/>
                                          </p:stCondLst>
                                        </p:cTn>
                                        <p:tgtEl>
                                          <p:spTgt spid="35841"/>
                                        </p:tgtEl>
                                      </p:cBhvr>
                                    </p:animEffect>
                                    <p:anim calcmode="lin" valueType="num">
                                      <p:cBhvr>
                                        <p:cTn id="11" dur="1822" tmFilter="0,0; 0.14,0.36; 0.43,0.73; 0.71,0.91; 1.0,1.0">
                                          <p:stCondLst>
                                            <p:cond delay="0"/>
                                          </p:stCondLst>
                                        </p:cTn>
                                        <p:tgtEl>
                                          <p:spTgt spid="35841"/>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35841"/>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35841"/>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35841"/>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35841"/>
                                        </p:tgtEl>
                                        <p:attrNameLst>
                                          <p:attrName>ppt_y</p:attrName>
                                        </p:attrNameLst>
                                      </p:cBhvr>
                                      <p:tavLst>
                                        <p:tav tm="0" fmla="#ppt_y-sin(pi*$)/81">
                                          <p:val>
                                            <p:fltVal val="0"/>
                                          </p:val>
                                        </p:tav>
                                        <p:tav tm="100000">
                                          <p:val>
                                            <p:fltVal val="1"/>
                                          </p:val>
                                        </p:tav>
                                      </p:tavLst>
                                    </p:anim>
                                    <p:animScale>
                                      <p:cBhvr>
                                        <p:cTn id="16" dur="26">
                                          <p:stCondLst>
                                            <p:cond delay="650"/>
                                          </p:stCondLst>
                                        </p:cTn>
                                        <p:tgtEl>
                                          <p:spTgt spid="35841"/>
                                        </p:tgtEl>
                                      </p:cBhvr>
                                      <p:to x="100000" y="60000"/>
                                    </p:animScale>
                                    <p:animScale>
                                      <p:cBhvr>
                                        <p:cTn id="17" dur="166" decel="50000">
                                          <p:stCondLst>
                                            <p:cond delay="676"/>
                                          </p:stCondLst>
                                        </p:cTn>
                                        <p:tgtEl>
                                          <p:spTgt spid="35841"/>
                                        </p:tgtEl>
                                      </p:cBhvr>
                                      <p:to x="100000" y="100000"/>
                                    </p:animScale>
                                    <p:animScale>
                                      <p:cBhvr>
                                        <p:cTn id="18" dur="26">
                                          <p:stCondLst>
                                            <p:cond delay="1312"/>
                                          </p:stCondLst>
                                        </p:cTn>
                                        <p:tgtEl>
                                          <p:spTgt spid="35841"/>
                                        </p:tgtEl>
                                      </p:cBhvr>
                                      <p:to x="100000" y="80000"/>
                                    </p:animScale>
                                    <p:animScale>
                                      <p:cBhvr>
                                        <p:cTn id="19" dur="166" decel="50000">
                                          <p:stCondLst>
                                            <p:cond delay="1338"/>
                                          </p:stCondLst>
                                        </p:cTn>
                                        <p:tgtEl>
                                          <p:spTgt spid="35841"/>
                                        </p:tgtEl>
                                      </p:cBhvr>
                                      <p:to x="100000" y="100000"/>
                                    </p:animScale>
                                    <p:animScale>
                                      <p:cBhvr>
                                        <p:cTn id="20" dur="26">
                                          <p:stCondLst>
                                            <p:cond delay="1642"/>
                                          </p:stCondLst>
                                        </p:cTn>
                                        <p:tgtEl>
                                          <p:spTgt spid="35841"/>
                                        </p:tgtEl>
                                      </p:cBhvr>
                                      <p:to x="100000" y="90000"/>
                                    </p:animScale>
                                    <p:animScale>
                                      <p:cBhvr>
                                        <p:cTn id="21" dur="166" decel="50000">
                                          <p:stCondLst>
                                            <p:cond delay="1668"/>
                                          </p:stCondLst>
                                        </p:cTn>
                                        <p:tgtEl>
                                          <p:spTgt spid="35841"/>
                                        </p:tgtEl>
                                      </p:cBhvr>
                                      <p:to x="100000" y="100000"/>
                                    </p:animScale>
                                    <p:animScale>
                                      <p:cBhvr>
                                        <p:cTn id="22" dur="26">
                                          <p:stCondLst>
                                            <p:cond delay="1808"/>
                                          </p:stCondLst>
                                        </p:cTn>
                                        <p:tgtEl>
                                          <p:spTgt spid="35841"/>
                                        </p:tgtEl>
                                      </p:cBhvr>
                                      <p:to x="100000" y="95000"/>
                                    </p:animScale>
                                    <p:animScale>
                                      <p:cBhvr>
                                        <p:cTn id="23" dur="166" decel="50000">
                                          <p:stCondLst>
                                            <p:cond delay="1834"/>
                                          </p:stCondLst>
                                        </p:cTn>
                                        <p:tgtEl>
                                          <p:spTgt spid="3584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מציין מיקום תוכן 2"/>
          <p:cNvSpPr>
            <a:spLocks noGrp="1"/>
          </p:cNvSpPr>
          <p:nvPr>
            <p:ph idx="1"/>
          </p:nvPr>
        </p:nvSpPr>
        <p:spPr>
          <a:xfrm>
            <a:off x="1042988" y="2324100"/>
            <a:ext cx="6777037" cy="3697188"/>
          </a:xfrm>
        </p:spPr>
        <p:txBody>
          <a:bodyPr/>
          <a:lstStyle/>
          <a:p>
            <a:pPr marL="69850" indent="0" algn="r" rtl="1" eaLnBrk="1" hangingPunct="1">
              <a:buFont typeface="Wingdings 2" pitchFamily="18" charset="2"/>
              <a:buNone/>
            </a:pPr>
            <a:r>
              <a:rPr lang="he-IL" dirty="0" smtClean="0">
                <a:solidFill>
                  <a:schemeClr val="tx1"/>
                </a:solidFill>
              </a:rPr>
              <a:t>המקורות שלנו הם:</a:t>
            </a:r>
          </a:p>
          <a:p>
            <a:pPr marL="69850" indent="0" algn="r" rtl="1" eaLnBrk="1" hangingPunct="1">
              <a:buFontTx/>
              <a:buAutoNum type="arabicPeriod"/>
            </a:pPr>
            <a:r>
              <a:rPr lang="he-IL" dirty="0" smtClean="0">
                <a:solidFill>
                  <a:schemeClr val="tx1"/>
                </a:solidFill>
                <a:hlinkClick r:id="rId2"/>
              </a:rPr>
              <a:t>ויקיפדיה</a:t>
            </a:r>
            <a:endParaRPr lang="he-IL" sz="1000" dirty="0" smtClean="0">
              <a:solidFill>
                <a:schemeClr val="tx1"/>
              </a:solidFill>
            </a:endParaRPr>
          </a:p>
          <a:p>
            <a:pPr marL="69850" indent="0" algn="r" rtl="1" eaLnBrk="1" hangingPunct="1">
              <a:buFontTx/>
              <a:buAutoNum type="arabicPeriod"/>
            </a:pPr>
            <a:r>
              <a:rPr lang="he-IL" dirty="0" smtClean="0">
                <a:solidFill>
                  <a:schemeClr val="tx1"/>
                </a:solidFill>
                <a:hlinkClick r:id="rId3"/>
              </a:rPr>
              <a:t>הידען</a:t>
            </a:r>
            <a:endParaRPr lang="he-IL" sz="3600" dirty="0" smtClean="0">
              <a:solidFill>
                <a:schemeClr val="tx1"/>
              </a:solidFill>
            </a:endParaRPr>
          </a:p>
          <a:p>
            <a:pPr marL="69850" indent="0" algn="r" rtl="1" eaLnBrk="1" hangingPunct="1">
              <a:buFont typeface="Century Gothic" pitchFamily="34" charset="0"/>
              <a:buAutoNum type="arabicPeriod"/>
            </a:pPr>
            <a:r>
              <a:rPr lang="he-IL" dirty="0" smtClean="0">
                <a:solidFill>
                  <a:schemeClr val="tx1"/>
                </a:solidFill>
                <a:hlinkClick r:id="rId4"/>
              </a:rPr>
              <a:t>אתר חיל האוויר</a:t>
            </a:r>
            <a:endParaRPr lang="he-IL" dirty="0" smtClean="0">
              <a:solidFill>
                <a:schemeClr val="tx1"/>
              </a:solidFill>
            </a:endParaRPr>
          </a:p>
          <a:p>
            <a:pPr marL="69850" indent="0" algn="r" rtl="1" eaLnBrk="1" hangingPunct="1">
              <a:buFontTx/>
              <a:buAutoNum type="arabicPeriod"/>
            </a:pPr>
            <a:r>
              <a:rPr lang="he-IL" dirty="0" smtClean="0">
                <a:solidFill>
                  <a:schemeClr val="tx1"/>
                </a:solidFill>
                <a:hlinkClick r:id="rId5"/>
              </a:rPr>
              <a:t>האתר של נאס"א (</a:t>
            </a:r>
            <a:r>
              <a:rPr lang="en-US" dirty="0" smtClean="0">
                <a:solidFill>
                  <a:schemeClr val="tx1"/>
                </a:solidFill>
                <a:hlinkClick r:id="rId5"/>
              </a:rPr>
              <a:t>NASA</a:t>
            </a:r>
            <a:r>
              <a:rPr lang="he-IL" dirty="0" smtClean="0">
                <a:solidFill>
                  <a:schemeClr val="tx1"/>
                </a:solidFill>
                <a:hlinkClick r:id="rId5"/>
              </a:rPr>
              <a:t>)</a:t>
            </a:r>
            <a:endParaRPr lang="he-IL" dirty="0" smtClean="0">
              <a:solidFill>
                <a:schemeClr val="tx1"/>
              </a:solidFill>
            </a:endParaRPr>
          </a:p>
          <a:p>
            <a:pPr marL="69850" indent="0" algn="r" rtl="1" eaLnBrk="1" hangingPunct="1">
              <a:buFontTx/>
              <a:buAutoNum type="arabicPeriod"/>
            </a:pPr>
            <a:r>
              <a:rPr lang="he-IL" dirty="0" smtClean="0">
                <a:solidFill>
                  <a:schemeClr val="tx1"/>
                </a:solidFill>
                <a:hlinkClick r:id="rId6"/>
              </a:rPr>
              <a:t>ישראל-</a:t>
            </a:r>
            <a:r>
              <a:rPr lang="he-IL" dirty="0" err="1" smtClean="0">
                <a:solidFill>
                  <a:schemeClr val="tx1"/>
                </a:solidFill>
                <a:hlinkClick r:id="rId6"/>
              </a:rPr>
              <a:t>דיפנס</a:t>
            </a:r>
            <a:endParaRPr lang="he-IL" dirty="0" smtClean="0">
              <a:solidFill>
                <a:schemeClr val="tx1"/>
              </a:solidFill>
            </a:endParaRPr>
          </a:p>
          <a:p>
            <a:pPr marL="69850" indent="0" algn="r" rtl="1" eaLnBrk="1" hangingPunct="1">
              <a:buFontTx/>
              <a:buAutoNum type="arabicPeriod"/>
            </a:pPr>
            <a:r>
              <a:rPr lang="he-IL" dirty="0" smtClean="0">
                <a:solidFill>
                  <a:schemeClr val="tx1"/>
                </a:solidFill>
                <a:hlinkClick r:id="rId7"/>
              </a:rPr>
              <a:t>המגזין </a:t>
            </a:r>
            <a:r>
              <a:rPr lang="he-IL" dirty="0" err="1" smtClean="0">
                <a:solidFill>
                  <a:schemeClr val="tx1"/>
                </a:solidFill>
                <a:hlinkClick r:id="rId7"/>
              </a:rPr>
              <a:t>פופלר</a:t>
            </a:r>
            <a:r>
              <a:rPr lang="he-IL" dirty="0" smtClean="0">
                <a:solidFill>
                  <a:schemeClr val="tx1"/>
                </a:solidFill>
                <a:hlinkClick r:id="rId7"/>
              </a:rPr>
              <a:t> </a:t>
            </a:r>
            <a:r>
              <a:rPr lang="he-IL" dirty="0" err="1" smtClean="0">
                <a:solidFill>
                  <a:schemeClr val="tx1"/>
                </a:solidFill>
                <a:hlinkClick r:id="rId7"/>
              </a:rPr>
              <a:t>סינס</a:t>
            </a:r>
            <a:endParaRPr lang="he-IL" dirty="0" smtClean="0">
              <a:solidFill>
                <a:schemeClr val="tx1"/>
              </a:solidFill>
            </a:endParaRPr>
          </a:p>
          <a:p>
            <a:pPr marL="69850" indent="0" algn="r" rtl="1" eaLnBrk="1" hangingPunct="1">
              <a:buFontTx/>
              <a:buAutoNum type="arabicPeriod"/>
            </a:pPr>
            <a:r>
              <a:rPr lang="en-US" dirty="0" err="1" smtClean="0">
                <a:solidFill>
                  <a:schemeClr val="tx1"/>
                </a:solidFill>
                <a:hlinkClick r:id="rId8"/>
              </a:rPr>
              <a:t>Ynet</a:t>
            </a:r>
            <a:r>
              <a:rPr lang="en-US" dirty="0" smtClean="0">
                <a:solidFill>
                  <a:schemeClr val="tx1"/>
                </a:solidFill>
                <a:hlinkClick r:id="rId8"/>
              </a:rPr>
              <a:t> </a:t>
            </a:r>
            <a:r>
              <a:rPr lang="he-IL" dirty="0" smtClean="0">
                <a:solidFill>
                  <a:schemeClr val="tx1"/>
                </a:solidFill>
                <a:hlinkClick r:id="rId8"/>
              </a:rPr>
              <a:t>מדע מאת ד"ר יגאל פת-אל</a:t>
            </a:r>
            <a:endParaRPr lang="he-IL" dirty="0" smtClean="0">
              <a:solidFill>
                <a:schemeClr val="tx1"/>
              </a:solidFill>
              <a:hlinkClick r:id="rId2"/>
            </a:endParaRPr>
          </a:p>
          <a:p>
            <a:pPr marL="69850" indent="0" algn="r" rtl="1" eaLnBrk="1" hangingPunct="1">
              <a:buFontTx/>
              <a:buAutoNum type="arabicPeriod"/>
            </a:pPr>
            <a:endParaRPr lang="he-IL" dirty="0" smtClean="0">
              <a:solidFill>
                <a:schemeClr val="tx1"/>
              </a:solidFill>
            </a:endParaRPr>
          </a:p>
          <a:p>
            <a:pPr marL="69850" indent="0" algn="r" rtl="1" eaLnBrk="1" hangingPunct="1">
              <a:buFont typeface="Wingdings 2" pitchFamily="18" charset="2"/>
              <a:buNone/>
            </a:pPr>
            <a:endParaRPr lang="he-IL" dirty="0" smtClean="0"/>
          </a:p>
          <a:p>
            <a:pPr marL="69850" indent="0" algn="r" rtl="1">
              <a:buFont typeface="Century Gothic" pitchFamily="34" charset="0"/>
              <a:buNone/>
            </a:pPr>
            <a:endParaRPr lang="he-IL" dirty="0" smtClean="0"/>
          </a:p>
        </p:txBody>
      </p:sp>
      <p:sp>
        <p:nvSpPr>
          <p:cNvPr id="36867" name="מלבן 3"/>
          <p:cNvSpPr>
            <a:spLocks noChangeArrowheads="1"/>
          </p:cNvSpPr>
          <p:nvPr/>
        </p:nvSpPr>
        <p:spPr bwMode="auto">
          <a:xfrm>
            <a:off x="5807075" y="6350"/>
            <a:ext cx="1241425" cy="523875"/>
          </a:xfrm>
          <a:prstGeom prst="rect">
            <a:avLst/>
          </a:prstGeom>
          <a:noFill/>
          <a:ln w="9525">
            <a:noFill/>
            <a:miter lim="800000"/>
            <a:headEnd/>
            <a:tailEnd/>
          </a:ln>
        </p:spPr>
        <p:txBody>
          <a:bodyPr wrap="none">
            <a:spAutoFit/>
          </a:bodyPr>
          <a:lstStyle/>
          <a:p>
            <a:pPr algn="ctr" rtl="0"/>
            <a:r>
              <a:rPr lang="he-IL" sz="2800" b="1" dirty="0">
                <a:solidFill>
                  <a:schemeClr val="bg1"/>
                </a:solidFill>
              </a:rPr>
              <a:t>מקורות</a:t>
            </a:r>
          </a:p>
        </p:txBody>
      </p:sp>
      <p:sp>
        <p:nvSpPr>
          <p:cNvPr id="2" name="AutoShape 2" descr="data:image/jpeg;base64,/9j/4AAQSkZJRgABAQAAAQABAAD/2wCEAAkGBhQSEBUUEBQUFBQUFBQUFRUUFBQUFBQUFBQVFBQUFRQXHCYeFxkkGRQUHy8gIycpLCwsFR4xNTAqNSYrLCkBCQoKDgwOGg8PGikkHx8sKSwpLCksLCwsKSwpLCwsKSwsKSwuLCkpLCwsKSwsLCksKSksKSksKSwpLCwpLCksLP/AABEIAL0BCwMBIgACEQEDEQH/xAAbAAABBQEBAAAAAAAAAAAAAAAAAQIDBAUGB//EAEsQAAIBAgIFCAMLCQcFAQAAAAABAgMRBCESMUFRcQUGImGBkbHBMqHRExQjQlJygpLC4fAHFkNTYoOTotIkM2NzssPiFzREVPEV/8QAGgEAAgMBAQAAAAAAAAAAAAAAAAMBAgQFBv/EADARAAIBAwEFBQgDAQAAAAAAAAABAgMRMSEEBRJBURMiMmGhFUJxgZHB4fAUsdFT/9oADAMBAAIRAxEAPwD2KQ0SVRjXUf4sUZZD17fArE8KueaRDdXtez6/aVY+IgXCWWsjbKlx17gQRrv3enBbc32P7mbNWgpa9e9EpipGehSWphWutfjYRIYjNMcKIhRiMshQABiM8gJo6l+NpCT21cAZWHMcmA0cQOTABLgAXC4CCgQAkpWEnUUVd/8A0pVcS3qKSmo5GQpSngmq10tebEo1L3KhNhXn2Cu2d/I0PZFw2WepZbIKhLORVqzNkNTk1Xw6EFeokZmKxD2ZFusjPro200jmVZtmfiJkeC5Q9zmpbiSqjOxEToRipKzOfKTg+JHWz5xKrG0cpW1fK326+oy3VMTCp3ydmmmnuOtw+AjOKlO6k1nbVfeInCFHBvp1Z7TnKOgkIOkNPPM9fFjSLExzvv8AHaTkc46St3cSrQ6MirGu9ua3buA+rVUVpa1exE42KPKNdJJJ7c+wXJ2Vxl7juSJ6eKT65P1TOrOT5qq9a/7Dfh/UdWVp4KTyKR1KCfU95IA0W1cpVKDXWt4w0SKpQT6hkZ9TNOjfwlQB9Si0MHrUwzTTsx1ON2StiRjZeIjZALRCtiKQgEkXJBBIsbVrqOvuKt2yMinLRD2Va2N2R7yvWxDlw3ERnnV6G6nsyWsh8pt5vMS40BBrHD6Ts0MBABcqIr1EWrXSsQ1abWs6FGV4o4G102qjdtDPrRKFeBq1IFKtTN8JHJqRMevTKNWkbNWkVJ0TdCZhnAzaNO0jWp8pySS3EFOhmS+9y02pZLUuKC7p2rGg2IeaPYqQSZGLJiFRimR4t9CUtsYt8bLUzlsXWv3tm7yvj4Ri6bnFVJrow0lpSjpJSajraV9ZzFed7cJeZmrvka6OqudJzRh0pPdBLv0f6Tpzn+acMqj+au5z+46AvT8ITyAAAwoKIKAEAMdBXuh4qJTawVlFSyVKkWtYzSL1iCphlsy8Bsai5mKps7zEg0gckRVp6Ls9e4qVKjesmdWMSlLZ5zeuiJ6uM+T3+wrN3EAyyk5ZOnCnGCsgAAKjAAARACijRUAGhg5au4djI6mVsJLxuXsUujwY6i7SMu1R4qbM2cStUpl6USKcDpRkeelAzKlErToGtOkQyoj41DLKmZ1PDkyplyNDIX3uWdS5aNOxpNiSkNcsyKrVsce51+0sPuFyu6w3SIuV7ZHDcqPT5ZqT/V4eMPCf2mW280uqPra9plYSrp43Gz3T0F9Fyh5I1E+nwt6lfyMVXWR6Gl4F8DtOakfgZPfL7MX5m0ZfNuFsOuuUvV0fI1DRDwoVLIoCClyoCiCgQAAAAKIxRGAGTj/7x8EVizyl6fZ5srCXkbyEAAAAAAAAEFEABQEFIAmw8szT1w7DIpPNGthpZcC0XZlZq6sVBGh042bXWIdJHnGrOzI3Ab7kTDoxLXK8NyOFLMtKgiEljF2Ktj6aS5GbUrZviyvUnmLOeb4sr1J5mByObUqkumL7pYr6ZV5Yxehh60/k0qj7VF2I4isKnE0lzOK5qT06dao/0ldvv0ZeLZu0neT4vwa8zG5pU7YWn1zk+6UvJI2cFr7fOJmn4j3SPQeQ42w8PpPvlJ+ZeK3JcbUKfzI+uKZZNUcIzvICiAWIFAAAgUAACAABCAMzlNdJcH4lQucqLpR4PyKYl5GrAgAAAILcBCQAAEABQEFIJFRp4OftMsv4KWruAhkmIXS4kdizXhfNbLlVM6NN3ijhbRHhqPzBIlQqjm+i8tl9Q9QWV9ZZsiMBsYbR45LXdbO4E1tXrKjVGxzdSWb4srVpZj6ks3xfiV68jluR5irLQdpmPzwxGjga3XFR+tJLzNajOPxr9hzv5SMTGOB6OuVSMexRlLxSJjqP2CHaV4arK9NSDkGFsLR/y9L60V7TSwS/HbJ+RWoQ0acV8mnGPr+4vcl07uK3uK78vtC5as9+ejUYWiluSXcrDwA2GYAACQFAAAgBRAIAUQUQCDO5VXo9pSL3KuqPHyZQFSyNWBGACEEigIAEAACASKKIAAKWcLL1NFUmw7zAg1akbohVNbmTQd49g1Gyi9LHN2mHeTFTWevq+8Swtxb37BonIm/X+N46MVbVLsGXHKowBNX1OVq4ed30XrfXtIquEm16L8PEt1JZvi/Ea2chpHm5UoO+f35FKOCl8Zxj23fcjkPyjxjbDUk2/dKru3ksnCOr6Z2qg28thw/PZaWPwkHs6f8APf8A2yaeTbumiv5MWli/9GrVeT+ivVc1eb9O9Wmv24+pxf2WZNXb85+qyN/mvC9aHGT9U/uIWsj2rwduAgGwzCgIKSAJiiAQAoAAEAAAAFDlb0V85eDM65pcq+h2ozRUsjFgBAYhUkURgBIC3EALgACiAAASUXmiNhGQAbOGl0R9yDCS1k0x9F6mTaV3biAmK0IzUc9poLhcWwATZnMVJZvi/EbpDaj6T4vxG3OI2ebctQqyetdpwfKfwnLEP8Oml/LJ/wC4ju2zgMJ0uVsRLZBNX646EfsMZTy/gdbc0b7Q5dI/dG8/i9bv3s6bmjD4RPdTb79D2s5nauqPlc6/mlT6U3ujFd7f9JMPEeslg6UAA1mYAASS8vECRwAAAAAKBAAAABT5TXwb4rxMpGtyivg5cDIQqeRkcCsaKxpUkW4CXAkBQAAALgIAALcLiAAGjgp5rrVi8zLw09XUzTkshlN2YmqrxYko2F0csxlPK+V8iS2WRsOYknqMSEJFHWOjTy1N9oXJ4GzjKsuk+L8RukNrPpPi/Ebc4DZ5KUtSRSPPebEtKvi575tp/PlUfmju69XRhKW6Lfcmzi+ZlG1Ko99RLu0fax9HDPSbhV+OXw+5vNdJ93kdrzVh0aj/AGku5N/aOLpPpN8PFew3+RuX/ck42Uk3pNXtJOyTz1PV1F6bSd2elkro7IChheW6U7Wlot7J9G/B6n2MvmpNPBnasCFEFJAAAAIFAAABQAQAIMavg5cGYpt4pdCXzX4GGnkKnkvEGNFbGXKlh1wEC5IDrhcQGABcGwQ3TRDaWQHokjSbG0s9SL1PCyevIhO+AehDGFjSpSvFcCKOFW3MmStqLpWKsZF6076tgadra+vdYV5Mjcbs6Cd0caV4uyLEpCRkusSEcsxpBdt5OPxFNqT4vxIbl6rrfF+JBOin1HnpI8nOGuhkc4K2jhaz/wAOS71bzMXmhD+zxt8acn3aS+yXuf8ABwwE3f0pU1/Om13RZX5r0JrCUnT1qOl9dX82aqSahr1PV7jpuNCTfN/ZF+8o3tt/G0jliflRXFdF+z1FmWJrL0oqXGPssRyx0fj0muuL8mvMq0d9DIYu2qTXVJXXevYaWB5eqQ9F5botSX1Hq7jLlUoPbKPzovyuN95wl6FSD+kk+5kJtE2TOywfPGLyqRz6sn9V+028LypTqejNX3PJ9z19h5nLB1UsrtfWXc8iJYupDXHuuvVmvUNVZrIt008HrgHm2A55VKeWk7bpK6/HcdNyfz1pTymrPfF3Xata9Y6NWLFum0dGKQYbGQqK8JKXB59q1onGlAABAIGVVk+DOfjqOhkc8xUy8RGNByEKlhRyGN2zeSIJ49fFz63q7iHJLJKTZbIpYhbM31aiqpuWt38O4t0Ii+NvBa1ghQnLXki7h8DFa8/UFNFiBaMVllWyenFLUrElyKI6U0tbS4uw4oPTFK3v6Hy4vg7+BYpzT1BdAJUQOeQ6VPrW8j0d7XsNUH3TDUh320OhPPPaSKoiBxakt18nsfAW5a5Ci0c1OtZtZa34j4YpbYrVYhq+k+L8Rhw+No8n2kk9DkPypYj+zUo6k62lbhTmvtIucl0dChTVnlTgtUk8orczF/Ke23QjsSqSfFuCXgzYjg2opLYku5GlawR7Ddats0W+d/7ZaeImtUpLtl/QJ79ltafFJ+Niq8NPr72I8PPfLvZXU6ehbeJvrhB/VX2hkoU3rprskU3hqm+XexrwdXfLvZGoaFxYWmvRVSPzW/JEiutVafCpBSXezO941d8u9h71rrU2AF9wvrVGfByg/NEU+TIv4k4/NcZpdzT9RX9yxG99qXsF0K+6P1QsBPCFWnnCrq+WpQffJLxNjB88MTSXwkHOO9dL16/WYca+IWyPe15gsZWTu4Qf0op97LK6wQ9cnd8nc+aFTKT0Jbn+L+Jv0q8Zq8JKS6nc8nljbq1Sin2xl4snwfKHubvSlUpvdnKPr8mOU3zFuC5HqTOeq5N8X4mfhef0YZYizsm9KKadoq8no6nZZvcMx3LcNOSpu716nkpLSTt1pp9pM3chRaLsppK7dlvZSrcqbKav1vJd20zK2Lu7yzf7TSS4Jahnvx7JRXC78LCXxPAxJF5xlLOT9hJCUFrkuzN9yMmdffJ9lKT9bTGuut9Z/Qa+yU4C1zdjjYLUpP6Nv9Vh/wD+xbVD604rwuc46sfk1u6Qe+Ybq38/tJ1I0OifLc9ipR4uUvCwyXLVT9bFfNgvNM5/37S31F/EHRx1L5U/rSXiyNepNl0NifKN/SrVH9Ky7rojWKp9bfFGfHGU/ly/i/8AIkhiYfLf8X/kV4STTpcqJaod7fkjQw3LlRu0YQ7dMw4VFsc/ryfmWqDnfLT75+0sm1gq0jraNSpo3qaOeyKdu9snda6jdJbMrO9srO+pGTTx006cKtvhFJwte/RjeV29uovwSdstV872u9ivsN8HoZJR1LFGednZ6PDJdW8ljSVvi+spqna7XUt9ntzJISVvRv13Za4cJy9VdJ8X4jbElT0nxfiNscdo8M1qcF+UKE41oTcW6fudtK3RjJSk3pPZk48czFlz5xCWVSL+gj1ewiprcu5D4VUlax3Nm3t2NJU3C9vO32Z5J+fWJfx4W6or2ifnhi3qnHsj956+oIckMVVPkafbS/5+v4PH1zkxr2y7Iv2jlypj5avdeyEmewolpTGRaZK3w37nr+Dxj3blF/FxH8GXsHe48o7YYntpNeMT2iErsmlUvrWp/cPUExi3m2vCeKPkvlF6qeIfGnbZwGrkDlJ/o6/qR7RJXnu4ahuJxTjLJLf17hsaCfMq95ySvZep42+a3KW2nWt/mQX2gnzVx2vQqJddaN/9R668dJyu7O+VrZbg94ptX1Mctlj7zf78hftSq/BFev8Ap5IuZuOavoO291oLxmOr8kVKMHGupU5T6MZQrJ2euz0ZZZLeeo4ys4zclbONrNXSulqW8wMbQi10oxknskrq+/Mct3xnHRu/IU99ThJccVbna/pqeUSxuJp2SnLKUZ3SjJuUL6Em2ndq5ew3OqtCLVWMpOMXoSS0ZKfSa09ko3kr7bQitWR3q5Dw1R2dCCb2xlUSXCKl4k8OYmFd1KEmrJ205K98tjuJlsNWObfvyNkN70J4Uvov9OJo8p4uau5T63Tp5LqWX3kvvnFX9Ku/3R30cNCjUkqUIRi4NaOjdJWSdr53y1s0pYdRiopK0W5LJaWqTs5bfRQz2ekleWfIzvfMnJqMFZeZ5Y+UMUvSdVcacvJoJcsV1+ka406q+0ejrGyjsi7xcc43snu6+sloY1uMackpRvtXSzeT0nueaLPdjzf0IW/Fezh6/g8yXOOvb+9guMavsJ485q/66m/rrxR3sZuNaoujLJwelFPYldX1PIsQoxnFRlCnZNu+hHSd972lJbta95fQmO/Yy07N/X8Hn/50V9k6b+kl36SFjzsr7Y0X+8peZ6PU5LoTd5UKOe6lC3gPp82cK9eGoP8AdQ9hnlsUlzRqjvWnJ+FnnMedVV/oacvmuEvAkjznntwq7rHo8uaWDf8A4tBdUaaS9RA+Y+Bb/wC2p9mkvBi/4j8h3tGn0ZwtPnM9uDl2aRq8m885UpXWEqLu9p0/5hYH/wBeK4Tqq384n/T3BbKUlwq1P6hT2drFh8drpy6/vzMPEc6IzxdLEzhKlZQU4y/ZlK/G8GkejVK+Wis+xK+3Yc7g+ZeEpzU1S0nHOPukpTSa1PRbs2us6Bar7WWimsl5TjK1ieVdLorVbXrz35kUnfV7Bs5Xd/AWNZ7l3Frhax//2Q=="/>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3" name="AutoShape 4" descr="data:image/jpeg;base64,/9j/4AAQSkZJRgABAQAAAQABAAD/2wCEAAkGBhQSEBUUEBQUFBQUFBQUFRUUFBQUFBQUFBQVFBQUFRQXHCYeFxkkGRQUHy8gIycpLCwsFR4xNTAqNSYrLCkBCQoKDgwOGg8PGikkHx8sKSwpLCksLCwsKSwpLCwsKSwsKSwuLCkpLCwsKSwsLCksKSksKSksKSwpLCwpLCksLP/AABEIAL0BCwMBIgACEQEDEQH/xAAbAAABBQEBAAAAAAAAAAAAAAAAAQIDBAUGB//EAEsQAAIBAgIFCAMLCQcFAQAAAAABAgMRBCESMUFRcQUGImGBkbHBMqHRExQjQlJygpLC4fAHFkNTYoOTotIkM2NzssPiFzREVPEV/8QAGgEAAgMBAQAAAAAAAAAAAAAAAAMBAgQFBv/EADARAAIBAwEFBQgDAQAAAAAAAAABAgMRMSEEBRJBURMiMmGhFUJxgZHB4fAUsdFT/9oADAMBAAIRAxEAPwD2KQ0SVRjXUf4sUZZD17fArE8KueaRDdXtez6/aVY+IgXCWWsjbKlx17gQRrv3enBbc32P7mbNWgpa9e9EpipGehSWphWutfjYRIYjNMcKIhRiMshQABiM8gJo6l+NpCT21cAZWHMcmA0cQOTABLgAXC4CCgQAkpWEnUUVd/8A0pVcS3qKSmo5GQpSngmq10tebEo1L3KhNhXn2Cu2d/I0PZFw2WepZbIKhLORVqzNkNTk1Xw6EFeokZmKxD2ZFusjPro200jmVZtmfiJkeC5Q9zmpbiSqjOxEToRipKzOfKTg+JHWz5xKrG0cpW1fK326+oy3VMTCp3ydmmmnuOtw+AjOKlO6k1nbVfeInCFHBvp1Z7TnKOgkIOkNPPM9fFjSLExzvv8AHaTkc46St3cSrQ6MirGu9ua3buA+rVUVpa1exE42KPKNdJJJ7c+wXJ2Vxl7juSJ6eKT65P1TOrOT5qq9a/7Dfh/UdWVp4KTyKR1KCfU95IA0W1cpVKDXWt4w0SKpQT6hkZ9TNOjfwlQB9Si0MHrUwzTTsx1ON2StiRjZeIjZALRCtiKQgEkXJBBIsbVrqOvuKt2yMinLRD2Va2N2R7yvWxDlw3ERnnV6G6nsyWsh8pt5vMS40BBrHD6Ts0MBABcqIr1EWrXSsQ1abWs6FGV4o4G102qjdtDPrRKFeBq1IFKtTN8JHJqRMevTKNWkbNWkVJ0TdCZhnAzaNO0jWp8pySS3EFOhmS+9y02pZLUuKC7p2rGg2IeaPYqQSZGLJiFRimR4t9CUtsYt8bLUzlsXWv3tm7yvj4Ri6bnFVJrow0lpSjpJSajraV9ZzFed7cJeZmrvka6OqudJzRh0pPdBLv0f6Tpzn+acMqj+au5z+46AvT8ITyAAAwoKIKAEAMdBXuh4qJTawVlFSyVKkWtYzSL1iCphlsy8Bsai5mKps7zEg0gckRVp6Ls9e4qVKjesmdWMSlLZ5zeuiJ6uM+T3+wrN3EAyyk5ZOnCnGCsgAAKjAAARACijRUAGhg5au4djI6mVsJLxuXsUujwY6i7SMu1R4qbM2cStUpl6USKcDpRkeelAzKlErToGtOkQyoj41DLKmZ1PDkyplyNDIX3uWdS5aNOxpNiSkNcsyKrVsce51+0sPuFyu6w3SIuV7ZHDcqPT5ZqT/V4eMPCf2mW280uqPra9plYSrp43Gz3T0F9Fyh5I1E+nwt6lfyMVXWR6Gl4F8DtOakfgZPfL7MX5m0ZfNuFsOuuUvV0fI1DRDwoVLIoCClyoCiCgQAAAAKIxRGAGTj/7x8EVizyl6fZ5srCXkbyEAAAAAAAAEFEABQEFIAmw8szT1w7DIpPNGthpZcC0XZlZq6sVBGh042bXWIdJHnGrOzI3Ab7kTDoxLXK8NyOFLMtKgiEljF2Ktj6aS5GbUrZviyvUnmLOeb4sr1J5mByObUqkumL7pYr6ZV5Yxehh60/k0qj7VF2I4isKnE0lzOK5qT06dao/0ldvv0ZeLZu0neT4vwa8zG5pU7YWn1zk+6UvJI2cFr7fOJmn4j3SPQeQ42w8PpPvlJ+ZeK3JcbUKfzI+uKZZNUcIzvICiAWIFAAAgUAACAABCAMzlNdJcH4lQucqLpR4PyKYl5GrAgAAAILcBCQAAEABQEFIJFRp4OftMsv4KWruAhkmIXS4kdizXhfNbLlVM6NN3ijhbRHhqPzBIlQqjm+i8tl9Q9QWV9ZZsiMBsYbR45LXdbO4E1tXrKjVGxzdSWb4srVpZj6ks3xfiV68jluR5irLQdpmPzwxGjga3XFR+tJLzNajOPxr9hzv5SMTGOB6OuVSMexRlLxSJjqP2CHaV4arK9NSDkGFsLR/y9L60V7TSwS/HbJ+RWoQ0acV8mnGPr+4vcl07uK3uK78vtC5as9+ejUYWiluSXcrDwA2GYAACQFAAAgBRAIAUQUQCDO5VXo9pSL3KuqPHyZQFSyNWBGACEEigIAEAACASKKIAAKWcLL1NFUmw7zAg1akbohVNbmTQd49g1Gyi9LHN2mHeTFTWevq+8Swtxb37BonIm/X+N46MVbVLsGXHKowBNX1OVq4ed30XrfXtIquEm16L8PEt1JZvi/Ea2chpHm5UoO+f35FKOCl8Zxj23fcjkPyjxjbDUk2/dKru3ksnCOr6Z2qg28thw/PZaWPwkHs6f8APf8A2yaeTbumiv5MWli/9GrVeT+ivVc1eb9O9Wmv24+pxf2WZNXb85+qyN/mvC9aHGT9U/uIWsj2rwduAgGwzCgIKSAJiiAQAoAAEAAAAFDlb0V85eDM65pcq+h2ozRUsjFgBAYhUkURgBIC3EALgACiAAASUXmiNhGQAbOGl0R9yDCS1k0x9F6mTaV3biAmK0IzUc9poLhcWwATZnMVJZvi/EbpDaj6T4vxG3OI2ebctQqyetdpwfKfwnLEP8Oml/LJ/wC4ju2zgMJ0uVsRLZBNX646EfsMZTy/gdbc0b7Q5dI/dG8/i9bv3s6bmjD4RPdTb79D2s5nauqPlc6/mlT6U3ujFd7f9JMPEeslg6UAA1mYAASS8vECRwAAAAAKBAAAABT5TXwb4rxMpGtyivg5cDIQqeRkcCsaKxpUkW4CXAkBQAAALgIAALcLiAAGjgp5rrVi8zLw09XUzTkshlN2YmqrxYko2F0csxlPK+V8iS2WRsOYknqMSEJFHWOjTy1N9oXJ4GzjKsuk+L8RukNrPpPi/Ebc4DZ5KUtSRSPPebEtKvi575tp/PlUfmju69XRhKW6Lfcmzi+ZlG1Ko99RLu0fax9HDPSbhV+OXw+5vNdJ93kdrzVh0aj/AGku5N/aOLpPpN8PFew3+RuX/ck42Uk3pNXtJOyTz1PV1F6bSd2elkro7IChheW6U7Wlot7J9G/B6n2MvmpNPBnasCFEFJAAAAIFAAABQAQAIMavg5cGYpt4pdCXzX4GGnkKnkvEGNFbGXKlh1wEC5IDrhcQGABcGwQ3TRDaWQHokjSbG0s9SL1PCyevIhO+AehDGFjSpSvFcCKOFW3MmStqLpWKsZF6076tgadra+vdYV5Mjcbs6Cd0caV4uyLEpCRkusSEcsxpBdt5OPxFNqT4vxIbl6rrfF+JBOin1HnpI8nOGuhkc4K2jhaz/wAOS71bzMXmhD+zxt8acn3aS+yXuf8ABwwE3f0pU1/Om13RZX5r0JrCUnT1qOl9dX82aqSahr1PV7jpuNCTfN/ZF+8o3tt/G0jliflRXFdF+z1FmWJrL0oqXGPssRyx0fj0muuL8mvMq0d9DIYu2qTXVJXXevYaWB5eqQ9F5botSX1Hq7jLlUoPbKPzovyuN95wl6FSD+kk+5kJtE2TOywfPGLyqRz6sn9V+028LypTqejNX3PJ9z19h5nLB1UsrtfWXc8iJYupDXHuuvVmvUNVZrIt008HrgHm2A55VKeWk7bpK6/HcdNyfz1pTymrPfF3Xata9Y6NWLFum0dGKQYbGQqK8JKXB59q1onGlAABAIGVVk+DOfjqOhkc8xUy8RGNByEKlhRyGN2zeSIJ49fFz63q7iHJLJKTZbIpYhbM31aiqpuWt38O4t0Ii+NvBa1ghQnLXki7h8DFa8/UFNFiBaMVllWyenFLUrElyKI6U0tbS4uw4oPTFK3v6Hy4vg7+BYpzT1BdAJUQOeQ6VPrW8j0d7XsNUH3TDUh320OhPPPaSKoiBxakt18nsfAW5a5Ci0c1OtZtZa34j4YpbYrVYhq+k+L8Rhw+No8n2kk9DkPypYj+zUo6k62lbhTmvtIucl0dChTVnlTgtUk8orczF/Ke23QjsSqSfFuCXgzYjg2opLYku5GlawR7Ddats0W+d/7ZaeImtUpLtl/QJ79ltafFJ+Niq8NPr72I8PPfLvZXU6ehbeJvrhB/VX2hkoU3rprskU3hqm+XexrwdXfLvZGoaFxYWmvRVSPzW/JEiutVafCpBSXezO941d8u9h71rrU2AF9wvrVGfByg/NEU+TIv4k4/NcZpdzT9RX9yxG99qXsF0K+6P1QsBPCFWnnCrq+WpQffJLxNjB88MTSXwkHOO9dL16/WYca+IWyPe15gsZWTu4Qf0op97LK6wQ9cnd8nc+aFTKT0Jbn+L+Jv0q8Zq8JKS6nc8nljbq1Sin2xl4snwfKHubvSlUpvdnKPr8mOU3zFuC5HqTOeq5N8X4mfhef0YZYizsm9KKadoq8no6nZZvcMx3LcNOSpu716nkpLSTt1pp9pM3chRaLsppK7dlvZSrcqbKav1vJd20zK2Lu7yzf7TSS4Jahnvx7JRXC78LCXxPAxJF5xlLOT9hJCUFrkuzN9yMmdffJ9lKT9bTGuut9Z/Qa+yU4C1zdjjYLUpP6Nv9Vh/wD+xbVD604rwuc46sfk1u6Qe+Ybq38/tJ1I0OifLc9ipR4uUvCwyXLVT9bFfNgvNM5/37S31F/EHRx1L5U/rSXiyNepNl0NifKN/SrVH9Ky7rojWKp9bfFGfHGU/ly/i/8AIkhiYfLf8X/kV4STTpcqJaod7fkjQw3LlRu0YQ7dMw4VFsc/ryfmWqDnfLT75+0sm1gq0jraNSpo3qaOeyKdu9snda6jdJbMrO9srO+pGTTx006cKtvhFJwte/RjeV29uovwSdstV872u9ivsN8HoZJR1LFGednZ6PDJdW8ljSVvi+spqna7XUt9ntzJISVvRv13Za4cJy9VdJ8X4jbElT0nxfiNscdo8M1qcF+UKE41oTcW6fudtK3RjJSk3pPZk48czFlz5xCWVSL+gj1ewiprcu5D4VUlax3Nm3t2NJU3C9vO32Z5J+fWJfx4W6or2ifnhi3qnHsj956+oIckMVVPkafbS/5+v4PH1zkxr2y7Iv2jlypj5avdeyEmewolpTGRaZK3w37nr+Dxj3blF/FxH8GXsHe48o7YYntpNeMT2iErsmlUvrWp/cPUExi3m2vCeKPkvlF6qeIfGnbZwGrkDlJ/o6/qR7RJXnu4ahuJxTjLJLf17hsaCfMq95ySvZep42+a3KW2nWt/mQX2gnzVx2vQqJddaN/9R668dJyu7O+VrZbg94ptX1Mctlj7zf78hftSq/BFev8Ap5IuZuOavoO291oLxmOr8kVKMHGupU5T6MZQrJ2euz0ZZZLeeo4ys4zclbONrNXSulqW8wMbQi10oxknskrq+/Mct3xnHRu/IU99ThJccVbna/pqeUSxuJp2SnLKUZ3SjJuUL6Em2ndq5ew3OqtCLVWMpOMXoSS0ZKfSa09ko3kr7bQitWR3q5Dw1R2dCCb2xlUSXCKl4k8OYmFd1KEmrJ205K98tjuJlsNWObfvyNkN70J4Uvov9OJo8p4uau5T63Tp5LqWX3kvvnFX9Ku/3R30cNCjUkqUIRi4NaOjdJWSdr53y1s0pYdRiopK0W5LJaWqTs5bfRQz2ekleWfIzvfMnJqMFZeZ5Y+UMUvSdVcacvJoJcsV1+ka406q+0ejrGyjsi7xcc43snu6+sloY1uMackpRvtXSzeT0nueaLPdjzf0IW/Fezh6/g8yXOOvb+9guMavsJ485q/66m/rrxR3sZuNaoujLJwelFPYldX1PIsQoxnFRlCnZNu+hHSd972lJbta95fQmO/Yy07N/X8Hn/50V9k6b+kl36SFjzsr7Y0X+8peZ6PU5LoTd5UKOe6lC3gPp82cK9eGoP8AdQ9hnlsUlzRqjvWnJ+FnnMedVV/oacvmuEvAkjznntwq7rHo8uaWDf8A4tBdUaaS9RA+Y+Bb/wC2p9mkvBi/4j8h3tGn0ZwtPnM9uDl2aRq8m885UpXWEqLu9p0/5hYH/wBeK4Tqq384n/T3BbKUlwq1P6hT2drFh8drpy6/vzMPEc6IzxdLEzhKlZQU4y/ZlK/G8GkejVK+Wis+xK+3Yc7g+ZeEpzU1S0nHOPukpTSa1PRbs2us6Bar7WWimsl5TjK1ieVdLorVbXrz35kUnfV7Bs5Xd/AWNZ7l3Frhax//2Q=="/>
          <p:cNvSpPr>
            <a:spLocks noChangeAspect="1" noChangeArrowheads="1"/>
          </p:cNvSpPr>
          <p:nvPr/>
        </p:nvSpPr>
        <p:spPr bwMode="auto">
          <a:xfrm>
            <a:off x="9075738"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4" name="AutoShape 9" descr="data:image/jpeg;base64,/9j/4AAQSkZJRgABAQAAAQABAAD/2wCEAAkGBhQSERUUEBQWFRUWFhcYGRUVFRgWFxcVFhcWFBYWGRkXHCYeGBojHBUUHzEhJCcpLi0sFx4xNTAqNSYrLCkBCQoKDgwOGg8PGiwkHyQsKS0sKSwsLCwpLyksLCwsNCwsLSwtLCopLCksLCwsLCwsLCwvLCwsKSwsLDQpLCwsLP/AABEIAOQA3QMBIgACEQEDEQH/xAAcAAEAAgMBAQEAAAAAAAAAAAAABQYDBAcBAgj/xABJEAACAQMBBAYFCAcHAwQDAAABAgMABBESBSExQQYTIlFhcQcUMlKBIzNCU2KRkqEkQ2NygqKxFTRzk7KzwYPC0URkdMMIFiX/xAAbAQEAAwEBAQEAAAAAAAAAAAAAAwQFAgEGB//EADMRAAIBAgQDBgUDBQEAAAAAAAABAgMRBBIhMQVBURMiMmFx0YGhscHwFEKRFVJi4fEG/9oADAMBAAIRAxEAPwDuNKUoBSlKAUpSgPmRwASSABvJO4ADiTXKulXpZZmMezsBRuNyw1av8JTux9tsg8gRvp6WOlZd/UYThQAbgj6WrekPljDN3gqOZqudD+hrXx1uTHbKSNS7nlYHBVD9FBwLd+4cyOG23ZG7g8HQpUf1eM8P7Y85P2K7tK+MrfpMrysfrZGc/BCcDyArDbyJGwMbdU3IozRN8CMGv0PsPYUFsum3iSMfZHaPize0x8STUhf2UcqFJUWRTxV1DKfg26nZ+ZP/AF6mtI4eGXp+exx7o76T7m2IW5JuYeerHXqO9W3CTybf9quwbJ2tFcxLLA4eNxuYfcQQd4IO4g7wa5b0z9GohVp9ng6Rve2yW3cS0Od4I9zgeWOBgugXS71KcEt+jTECQclJwEnHdjcG713/AERTWLszivhsNjaMsRg1Zx8UPujvdK8Br3Ndnzx4TVd6R9PbSyOmVy0uM9TENcm/gSOCDxYiqx6RfSG0bNa2TYkG6WYb+rz+rTl1mDvP0c9/DnOxdhzXTlLVNZB7cjNhFY7yXkOSz88DLVw5ckbOD4Yp0+3xMslPrzfoXy49NT5+Ssxj9pPpP3JGwH31sWPppXOLi1dB70Uglx5qwRvuzWlZehx2Hy12Ae6KHIHxdsn7hWptj0SXUQ1W8qXAH0GXqZP4TqKMfPTXnfRbUeDS7l5r/L89jqexdvwXcfWW0iyLnBxuKn3WU9pT4ECpHNfm3Zu0prWfrICYpozpZXBGccYpU5j+nEHnXeOifSZL63WaMaTnS6E5McgxqU943gg8wQa6UrmfxDh0sI1JPNCW0kTVKUroyxSlKAUpSgFKUoBSlKAUpSgFau1NoLBDJM/sxozt5IpY/wBK2qqHpWuNOy5gPpmKP4PKgb+XNDunDPJRXN2ON2ltJdzqjE9bcyFpGHFdWZJWH7qggfw13HZ1qsSJHGoVEAVVHAKNwFcv9G1vqvJHP6uDA85X3/lEfvrp8l2kSa5GCqOZ7zwA5knuG+uqStG5qcdq3xPYR8NNKKXwJaCstzMqrqdgqjiWIAHmTuqCS5uJfmx6unvyLqmPisfsp/Hk/ZFRm17/AGfZspvp0Mh3qbhjK/mqYIQeKqBXEpq+hkqDaJSXpFCfmi0p/YxvIPxKNP51yDplsnqbtsRPHFcAyKrhR2twmUBWOBllbBx7Z7q7Ts/aMU8ayQOskbeyyEFT939Kp/pctAbSKTnHcIM/ZlVoyPvKH4VHKo5aGnwmf6fFQkno3Z+j0POhXTm4a0RfVuuMPyTSdeiFtAGk6WGc6CnHic1tdJfSRLBbt+ivHI/YiYyQugkYHBIV9WAAW4cvGqT0H2/DbtOtxKsYYxuuo4ycMjY+Cp+Va/TLbkdzOnUurxxR+0pyOskJ1fEKi/iNRdpPNbkXFwyMsb2HLM/4Wv0IrZWz+umEbOyp7U02GJVSSSSwBw7nVgn7R5V2vYEcCxKlro6pRgCMhgPiDxPMneaiPRfsnqrFZSO3cHrWPPQd0S+QQKfNjU/d7ChkbUUCv9YhMcn40wT8amhUUeRT4niHiq3d8MdIrkkvclYKzzVX0FzB7J9Zj919KTAfZcYR/Jgp8ak7La8c4PVk5XcyMCroe5lO8f0PImpVJS2MqUWkUn0m9FBNGbqFfl4Vy2P1sK72Q97KMsvkRzqqejLbvq98i5+SuQI27teC0L/flP4x3V1+evz7ta2NrPOibvV5mZPAIwmi/l0CuaitaRu8IqPEUK2CnqsrlHya9/c/SoNe1jgkDKGHAgEeR3islemGKUpQClKUApSlAKUpQClKUBgvLtYkaSRgqIpZmPAKoySfhXDOmXTmS/bHzdsrApGdzOQey8h787wg4c8nhdvTNtIrbwwLuE0hL+KRDXp8i5j+6qx0U6CLd2F1Ow1SlZI7cHgrxgHX++XGnPIDxNcSu3ZG5w+FLD0v1lZZu9aK5X3u/Q1vR7fCKe43FmeOHQi+07B5RpHj2h4AZJ3CunbO2QQwluCHl5AexED9GMHn3ud58BurkPQfayw31vK2AkgMRJ+iJsaD4dtUB8GNdzrhzeVRPOMUcuNnP+6zXo0K/KHpDuJX2ndmbOoTOu/kinSgHhpC4r9X1VulHo1sr9xJcRsJMAF420MwHANuIbHfjPjXkZWMmSuc9/8Ax2uJNV2m/qgI28BISRu8SoOf3RV49LEoFgBza4gA8wxc/khqwdH+jkFlCIbWMImcniWZjxZmO9juH3VQfSztUPNBbKfmwZn8GcGOIeenrD8RXjd3cu8PoupiKcF1XuUVpgOLAeZArFeP8k5B+g28eRq9+j/Y6NA80kaMZJG0lkVjojAjGMjcCwc1U+lNkEubuNFCjUSqgAAB4kYYA3DeTUamnLKfbQ4q8RVnQjHlKzv09zusYW3txnckMQzj3Y034+C1+cNsel7aM05kjnaFM9mKPAVV5A5HbPeTnP5V+jNm3K3NtG57SzQqx8RIgJH5kVwzbHoFvFnItTHJCT2XZwjKvIOCOI71zn8qmhbmfnkr8jq3oy6XttGxEsoAlRzHJgYBZQrBgOWQw3d+ando7KEhDqxjmX2JV9ofZYcHQ81O7yO+ovoF0QXZtmsAbWxYvI4GAztgHHgAqgeWedWOuW9dD3lqRtjtIuWjlASZMalHskH2ZEJ4ofvBBB3iuM9OyPXb3zH3+rxZrse37U6BNGPlYcsPtJ+sjPgyj8QU8q4beXfrEks3KeSRwDx0ucID/BpqWVTNE2P/AD+Gk8XKS2UX89D9F7FXFvCDxEUf+ha3ahOhN11mz7R+Zt4s+YQA/mDU3XZgtW0FKUoBSlKAUpSgFKUoBSlKA5z6aNnkwQTjhFIVfwWYBQx8Naxj+Kq90E6Yra213Ax0vomuICeDMIizx/vAprA5gt3V1/aFgk0TxSqGR1Ksp5qRgivz/wBNuhslkzRSZeJ8iGY8GOOyj+7KP5sZHMDh6O5uYKdPEYaWDqOzvmg/Pp8TX230e9VcQnJjdAyMee4dYufeDZPkwrpXo+6bC4QW9w36Sg3E7uvQcHXvfHtDv38Du1TaR7RsYi27WiOrD2o5AuCR4g6gRz3iud7V2XJbyCO4Gls5SRchXI4NG3FW8Mhh+dVac82j3NCmqePoxoVHlnHwt7NdGfoOlca2Z6Rb6EBS8c6j69Tr/HGRnzIJrYvPSleuMRrBD9oK8jfDWQo+KmpCk+CY1Sy5PjdW+p0PpV0qisYdcnadsiOIHtSN3DuUc24AeOAeK6ZrqfGdVxcOSWxuBPFsckRRuHcoFfLvJPNvMk9xJ3nU5A/JEHwUV0Ton0W9VUvKQ07jDEeyi8erTwzvJ5kdwFcTmoovxpQ4ZB3adWStp+1e5NWFksMSRR7lRQo8lGMnx51RPSHYaLiOYezKmgn9pHll+9Gb8FdCqP29sdbqBomOCcFW9x13q3wPLmCRzqpCWWV2Z2FruhWjUXJ/L/ho+ijbwaFrRz24ctH9qBmzu/cZivkUq/1+elaW3m4mG4hbiN+k945PGw+BBrpWwfSrC6hb0eryc2wzQt4hhkp5Nw7zV7ck4jw9wl29FXpy1TXLyZe6VCt01sQMm8tsf4yH8gc1V+kHpXQApYL1j8OudSsS+IDYaQ+GAPHlSxl0qFStLLTi2zP6UOkwjh9UiPysy9vB3xwHcxPcX9keBY8q5Yk4LlQNwHHlnPAeQI+8Vt2tpNcz6EJkmkOp5H34B3GWQ8lHADyArb2rs9YoLIKSdaXUgLe0Y3uAYnP7y4Pxr0+twOXAVaeFTvOb776K2iOt+imXVsuAe6ZU/BNIo/LFW6qR6H8/2dv+vnx5dYf+c1d6nWx8ZiI5a00ur+opSlekApSlAKUpQClKUApSlAK1r/Z8c0bRzIro4wysMgjxFbNKA5ydhjZbiNCxs5W+TZ21dRM5+aZjv6tz7LH6WQTlhW/dWiSKUlRXU8VYAg+YNXG7tElRklVXRgVZWAKsDxBB4iqVe7Gnsvmw9zbDgBl7iEd2OM8Y8O2Pt8ap1qDbzRLVKr+2RXrr0c27HMbzReCuGX7pFYj4Gtc+juBFZpZrhwoLFQUXIAJI7CBjw5EVa7K+jmQPE6up3ZU53jiDzBHcd4rPVTtJLS5pLE1suVTdvVle6E3VnLb9ZYIEUnDgj5QMOUhySxxg5JPGrDXO9rbCuNmXLXmzk62CTfPbDlzLKBy4kYBK5O4g1ObK9JdhOuevWJuaTdgg92T2T8DXU4N96OqKinyluWilQM/T2wTjdw/wtr/0g1Xtp+lES/I7KikuJm3B9BCJn6WDgnHjgd55VyqUnyPXOKJnbNpaX072+vFzCgbWg7SKxHZJI0sN4JQ9/I1Vb7ofdxH5vrl9+EjPxRyGB8tVWnoJ0RNlGzTNruZjqlfOd/HQDzwSSTzJ8qs9d9pkdo6ou4THV8Mu47eW6OQLse4J3Ws+f8Fh+ZwPzqX2b0EuZSOtxAnPJEkp8lUlV8yT5V0jFaD7QeSQw2aiWYbmOT1UOeczjgfsDtHuA3jpVZzdoot1uNYmUbXUfRWZV+kckVhbeq2gxLOCC2cuEPZeZ25nGVXxO4YBqtWdtcX1wscZMs2lUG4BIYU3LkKAI41yd3Ek8ya65b+iyzJ6y6VriZsa5JJHAYjujVgiqOAXG4d/GrNs7ZENumi3iSJfdjUKM95wN58atwpWWrM2jxKNCLcIXqO/efL0XXzMPR3Yq2ltFBHvWNcZPFmJLMx8WYsfjUlURt/pTb2a5nfBIJCKC8jAcSEXfpHNjuHMipYVOY7berPaUpQClKUApSlAKUrzNAe5pVPTZjy394UuZ4WTqNOhtUeGi4NFIGQ71O8AHxre/tG9g+fgW5QfrLXsyY72glb/AEOx+zQFipUZsrpHBcErDIC6+1GwKSp+9E4Dr8RUnQCvMV7SgILa/Q6CZzKuqGc/roSEc9wcEFZR4OD8KrG12ubIoJwlysjhEaH5OYsQW3wudLYCsSVcbhwFdEql7dOvaQDcIrVSg7mnlkVz54gQeRPfUFaMcrbRLScs1kzRstvQytoVisn1UitHJ8EcAsPEZFYdpdE7S4Oqa3idjxbThj5suCal7nZUc6aJkV17mHA96nip8Rg1HNZXNtwV7qDkRg3MY7mBx16+I7feG41QUXvEuOS2ZowdA7BOFpD/ABLq/wBWamba0SMaY0VF7kUKPuUYrRPSOEe11qnua2uFP5x15/azy9m0hkkY/TljkhhX7TNIoLDwQEnw40cZve4vFbG3f7RjgXXM4QZwM8SeSqBvZvAAmtO02zJPI0VrbSs6qrHrsW6hXLBWOvMhBKNwQ8K3LLo8Im62VjNORgysMaRzWJeESeA3nmTWbZIxtOPH0rWcHxCS2xX7i7fiNd04RclFnM5NRzIzW/QyWXfez4X6i21RqfB5Setcfu6B4VZrDZ0cKCOFFjReCooVR8BWxUbtjb8duFDankckRwxjVLIRxCr3Dmxwq8yK0YxUVZIouTe5ITTKilnIVVBJYnAAG8kk7gKrp2vPebrH5OE8buRc6h/7eJvb/wAR+z3B69i2DJckS7RKkA6ktFOYYyN4aQkfLyDvI0jkuRqOntb0hxKSlmvrMg3FlbTAh+1Lg6iPdQMe/FeTnGCzSdkctpbnz0k6PxW2zbwx5MjwtrmkOuWQ4xl3O8gd25RyAptr0mQRB/Vla5ZAxYxkCJdIydUzdnlwTUfCqrtCSa6Ob2UyD6lQUgH8GSZPNy3kK19o22tFhXd1skUIA5LLIqNgeClvurKnxSMpqnSV7u1+RC62tkda2VctJBE8ihHeNGZRvCsyglcnjgnFbVeLXtbBOKUpQClKUB4a5rtbbV4l9dLFcsqpImmNo45IwrQRPwID+0zcGFdLrlHS246rac6hHd5VgZUjALNiOQMd5AwBF391U8a6ipN0t9Did7d02NndKbqGeWaSGKbrViB6p2hI6rWAQsmoEkP744CrHb+kq1Pz4ltz+2jOj/Mj1Rj4sKpdrfLJkLkMu5kZSjqTw1KwBH/NbFYseK16by1Ff5P8+BX7aS0Zf57Kzv0DHqpwPZkRgzIe9JEOpD4gitX+zLy33204uE+puideO5LhRn/MV/3hXP32ZGW1hdD/AFkRMUn44yG/OpOy6QXsHsTCdfcuVy2PCWMBh5sr1oUuLUZ6S0JVWi9y6WXSyNnWKdXtpm3CKcBdZ/ZyAmOXyVie8CpvNUlOnFrcJ1O0YepDbiJgslux5YlA0j+MIakV2dcWo1WbG4h4+rSyZcL+wnY8O5JCR3MorUjOM1eLuiVNPYs1Uvby6dpKTwltMDzgmJYfdcA1Y9j7eiuQ3VkhkOJInBSWNvddDvXwPA8QSN9RHpCiUWvXZKzQsrQEDJaZ/k1ixzWTXoI7jn6Oa8qRzRaJISyyTPqA1IwGqxsXbiyko46udB24WPaH2lPB4zycbu/B3VPRS1nwdtGXJK5Jhq1p2r46+sMs1SOZGomvcGtLo7Hr2jK/KG3SP+KaQyMPwxRH+IVp7Y27pbqbdRLcEexnsxg8HmYewvh7TcAOY0eioug9zbW76i0qvLfFV+TZo1WSJF4NKNA0rvVFYas4CsoLv3FV2jYt+1tvN1htrNVluMAtqz1UCng8xG/fyjHabwGWEVPe2+zSTIz3N7KuTjBmkA4DHswQA8BuUfabjE3XSJYkNtsrAALdbdt8pmQ+2VLfPzE8XOVB97GkRNtaBMkZLMcu7Es7t7zsd7H+nLFR4viMKHdjrL6epnzqqOxm2pfz3n96bTGf/TREiPH7RtzTHwOF+zzr5RAAAAABuAAwAO4AcK+qV8zWxFSs7zZTlJy3FZdiwdZtC0XiEMsx8o4yi/zzJ91YqlugcGq+mf6q3jQec0ju35QpVrhsM2Ij5XZ3SV5HQRXteCva+vLwpSlAKUpQHxLIFBJIAAySTgADiSeQqhWlsLu7faGnCtGsMGcgtCrMxmIPDWW7P2FB+lWyE/tFmkmJNqHZYoM9iQIxQzSj9YGZTpQ9kKAcEndPyQlUYquohSQoIGogZC5O4ZO7NVqss3dRPTjl7zKD0hAN9GF9qOBzIfCVl6pD/lyN4fGvmo21vdLH1nVHcTPrcSo0RLnA0JrADKoCqACdy+NSVfK41t1dVa2hmV5Oc27ClKVTIDwrnceFebMuprM5s2GjnbSE9Se/RjfCfFez3qa+qVNRr1KLvB2Ooycdiy219bbSIKM9rfRLuPZEyDPxW4gJ4jep+yeEdtzaUzXNnBeIFZZJXDpnqZmWJhGyE71YanJjY5BwQWG+oS5tFfGchlOVdSVdG95GG9T5fHNS0HSVXj9W2uA8TYC3WNIB+iZdPzMgO8Srhc+4eP0eG4hDELJLSX5t7F2lWTauSN5saOcDrV3rvV1JR0PejqQynyNY02XeR/NXCSryW5jOr/NhIz8UJrJC0lrKsFy2tHOILn6zdkRS43LNjgdwcDdg5FWCFKlUHF2Zo501dED/AP0PqbXz9Zlx93q+fzr4bYl1L/eLgRrzjtVKE+BmkJf8IQ+NWtUqudIdp6meCOTqVjXXdXOcC3iIyFU/XuOHujtcSoMihfYjc7bkXBZI2uCzxb28RJuboEDSRvdEdvamx7UjE6Bxy24R17tYTxi3swYLFRgacq9wOe/2kiOSST2nzk4B7WG7uvWFSJI+pso8dVb4wZMbxJMOOM7wh5nU2W3DJWXjMeqd6dHfm/YoVq7loj5jjCgBQAAMAAYAA4AAcBX1SlYJTFa0t7h+rRHlkxqKRrkheAZiSFUHlk7+Wa2aydF7lI7iWKTCvM4kjY8JAI0Qxg++ugnTzDZHOrWEpRqztLoTUKcak7SZowbSR2Kb1kHGORSkg8dLYJHiMjxrb6JbYmtnuZ9Akt2m0OqqetQQxohlT6wA68pjO7K5PZNtvtgxXC6Z41cDhnip71YdpT4gg1j2ZsJLaIRR6ioLNl21MS7FySx3k5Y762cPh1h5ucOmxfp4VQle+habW6WRFeNgyOAyspyGUjIIPMEVlqpdEpOouJrTghAuIRyVXYrOg7gJMPjl11W2tqMsyucyVnYUpSujwUpSgKV0Gf8AQLbvEKKfBkGlh56g1WdJBiqtar6tdTW53K7NcQ9xSRszIPFJWY47pUqRvEWWMxuW0tx0O8bbiDuZCGHDkaoN5JNMtpZkmja2nbpKhSVFdG3FHAZT5g1zfZgAEiqSyJNKkbE5JjRyq7+eMFc8woqZv+h2VIgvLyIndg3MkqHwIc6gP3WB8ahdiyBreIqoQaB2V4LjcQPDIrM4lJOmvUp4zSKTRu0pSsIzRSlKAV4RnjXtKHpjtrloI2hZDcWbjD2xPbjHHVbsTuwcEJkYIBUqdxsnRfbwYrC0vXAgmC44GZF9pHG7TcR7g6kAkdrA7QFfqB2layNcYtn6pxGJScbjKrhYnPc6gONQ3kEqcqSK28Hj21krfz7lqjXcdGdM6U9JBbx6UZRK6kgv7EUa4DzyAcUXIAXi7Mqjed1FRTKFDB1hVi6RyfOSyne11c+9Kx3heCDHMDEc6zvdRveOjtKzsVjUhAYlzF7W/CBm0jgCWbezE1O17jsd3VCk9938rCtWvpEUpSsMqClKUArRv5Y2+RZTK7bxCimRz3MFXeuPeOAO8VuSZwdPHBxnv5VMdAxCtojRYLMAZnONZmx8oJDxDK2Rg8ABjdV/B4dVW5N2t03LOHo9o99j76IbK2gjgzy6bf6iYiefhu+VXGjluLScKts6VWz02SSX1exAuJRjWQ3yMK59qSQZBPHCLkk93Gp+aevonpGxpRVtiFuuzfWTjiZJYj4pJBJIR+KCM/CrjVOtV6/aMYHs2qNK5/azK0USeegzMfNO+rjVmj4COr4hSlKlIxSlKAiekGwRcovaMckZ1RSqMlHwRwPtKQSrLzB5HBFR2te3Vmoa5t1kUsqCS3lXBZzpXKTaSuT4tx410Sqt6SU/QSfdmtm+64iB/Imoa0E4t22OlUlBaFQu+kU8qlYoGhLDHWyvGdGd2pUjZtTDlkgZ+6sVrbLGionsooUeQGBWWlfHVsROta+3kUatadXxClKVXIBSlKAUpSgFR1tvupj7scK/7rn/AFCpGo7Zm+W5P7VV/DDF/wCTUsPDL0+6OkeX4/Sbb/rf7YqSqOvj+kW/nN/t1I0n4Yen3YYpSlRHIpSlAK0bzZMLanaFHbHNQSxA3A7t/dvrepXUZOLumep2N7ovNDa7PWXIAaMTSuAO07KCdw7vYVeWABW7szaF7dQRyw2qKsqhleS4BVQwyCyqmoke6PLI41V12RGGz2tIfX1etuq6zOdfV506s7+HHfx31ffRtJnZ6Lzjknj/AATSBf5dNfT4StTxEmrbGnHEZtIqxKdHthi1i06i7sxeSUjBkkbGpiBwGAFC8lVRyqUpStY8FKUoBSlKAVW/SKmdm3J91A/4HV/+2rJUN0zi1bPu177ab7+rbFeNXVgUE8a8r4hfKg94B+8Zr7r4Fq2hmsUpSh4KUpQClKUAqO2PxnP/ALiT8lRf+Kkajtjfrv8A5Ev9Qakj4JfA6Wwvx+kW370v+03/AIqRqO2h89bf4kg++GT/AMVI0n4Y+n3YeyFKUqM5FKUoBSlKAVY/RrPj1uL3ZxIP3ZYoz/qSSq5Un0Hn0bQkTlNbBv4oJMf0uB91avCZ5a9uqfuT0X3jotK8zXtfVFwUpSgFKUoBWrtSDXBKnvRuv4lI/wCa2q8YUBxzY0mq3hPfFGf5Frcq1N6MrUKBE1xFgYGi4kIA4blkLL+VR116PrhN9vcpIPcuI9J/zIcAf5Zr5mrwmrduLTKkqMuRDUr5vLa4g/vNtIqj9ZF8vH55jGtR+8grHbXaSDVGyuO9SCPy4VmVcPVpeOLRE4tbmalKVCcilKUPBUdsrc9wvdPn8cUTf1zUjUdbbrqYe8kL/wC5Gf8AQtSw1jJeX3R0htXc9ue6cD8UUq/1IqRqN28cRK3uSwt8BKoP5E1JV5LwR+K+/wBw9hSlKjORSlKAUpWK5u0jXVIyoO9iAM9wzxPhXqTeiPTLWtNcSRz20kDKj9b1Wtk1gLOpT2dQydQjxvxnHHhWW1trmf8Au8BCn9bcZiTHeqEdY/4QPGss3Rho5rVrmZpla4VWQDqolYq7QsFU6jiRE9pjx4VqYPC1YVIzen1/PUtUaE7qXInPVLrib+51d4W3C/h6nGK2LTpTNbMBfsjwkhfWVXqzGx3L1yZKhSd3WLgAkZUDfU16ruqE6TWqm1uA/s9TLnPdoattVJxerNNwg1oWDZnSe1uGK29xFKw+ikis2O/SDnHjUpmqKuxEnt4fWEDN1cZyRhlfQCSrDtI2c71INZNkbda1uY7W5nDxyq5ieZgJVaMoDGzHHWgh+yx7WVIOriLMKyk7MhlSaVy7UpSpiIUpSgFKUoBUHtjoZa3JLyRBZProiYpfxpgt5NkeFTlK8aT0YOc7R6E3cOTAwuk9x9MU4HgwxHJ8QnnUNFeAsUIZJF9qKRSki+JU8vEZB5GuvGo3bXR2C6ULPGGx7LDKuh70dcMh8jWZiOGUqmse6/l/BDKinsc6pUhtToddW++Em7iH0TpS4Ufkk38h8GqItr1XyFJ1LuZGBV0PcyNhlPmK+fxGDq0PEtOvIrSg47meo2bs3cZ9+GRfijRuPyL1JVHbW3NA/uzBT5SK8f8AVlqGj4rdU/ocoybah120yjiY3x5hSR+YFbFtPrRXHBlDfiAP/NZcVHdHj+jop4pqjP8A0maP/tpvT9H9V/ociRpStaW97fVxq0spGRFGNT4725Iv2mIFcQhKbtFXYSb0Rs1rS36h+rXU8h4RRqZJD46V3geJwPGsl70fuNMZnkEWue3j6mE5JWSVFcPNuOdBf2AuO810TZ2x4bZNFvGka8woxk97Hix8SSa1qHDLrNUfwRahhn+4o1v0cu5d8hW1Tu7Ms5H+3H/PUp0E2BCEaRkD3Ec00TTSduT5ORgpBb2MpoOFwN/CrJPUR0Rlwbz/AOZJ/tQH/k1qUaUKekVYuqlGC7qLFJHVa6WjESNzW5tWHmLmEf0JqxPNVZ6WyZWBOcl1bj4RuLhv5YWqVtXRKk7FrLDFVjpavWIlsONzKkR/wt8k5/ykkH8QqUN3UFsW59ZuWuv1SKYoDyYEgzTDwYqqKeYQng1eKSeoytFpu9KozMQqqCxJ4BQMk+QAqq7G2QLhGuLlAzXABEbqGEdvxii0tuzg62+0x7hWx0iuvWGWyQ/OYacj6FsD2ge4ykdWB3Fz9GrNEgxXVr7Hl2irC0lse3Z6niXe1ozFlK8+oLHMTjiEzoPDAJzVw2ftBJ4kliYMjqGVhzB/ofDlWjdLVWtekUezp5o5c9VJpmjA+i7lxOo7gWRX85GqSlN3ys4nHTMjoFKUqyQClKUApSlAKUpQHhFRW2+i9vdgdcg1D2ZVJSVP3ZFww8uB5g1LUrxpPcHNtp9ELq3yYv0uPuGlLhR5bkl+Gg+BqsbYu1kt5dBOuIByjArIpjYSAMjAMvs8xXb8VE7e6KW14uLiMMQCA4ysig7jpdcMB4ZweYrNq8NpSkpw0fyIZUU9Uc9DA7xwO8eVRdhMsbXIchVSTrMkgALIiuSSfta6sUnQi8gwkIjuIxgK7SdTIFG4BxoZSQMdpTv90VG23R7qL3O0lXrG0dQASbZtAJ3FgNc6lm3MBuwVHEjKhw6qnJT8PXfmRwoSlKxl2Zsia77WWt4D9MjE0o+wrD5JT7zAnuUcat+ztmQ2yaLdAgzk82Zvedj2nbxJNfIuKj9rbfWEAb3lf5uFfnJD4Dko5sdwHGtClCNNZaaNWnQjTWgu3629t4hwh1XL+GA0MIPiWd2/6RqyNPVa2FaNErPKQ00ra5GHAEDCxrn6CDcO/eeLGpQ3FS50tCTJfUzzS1BdF5t1w3J7ucjyUrF/9ZrLtXa3VqAg1yudMUQ9qSQ8APsjizcFAJNaWytk30ESReqByo3yC6jCu5JZ33rqGpix9nnXsYykrpHjcYuzLE1xUCuzZb+5Lwy9VHalkV+rEiyTuNMoAJGQi9nIPtO45Gt+LoxdzbriRII+aW7M8rDu65lURjxVSe5hVrsLBIY1ihUIiDCqowABVilRa1kQzqraJWG6AtMrJeXUkqMCDHEot1IIx2ihLt5asd4NYl6L3sfycc8DIMBZXiYSKo3DMaEI5A5goPCrpSpuzja1iLPLqc92LEbOVre5OZpHLrO3C6HIg8A6LhTEPZAyo0mrQl1W/tPZUVxGY50WRD9FhneOBHMEciMEcqr79Dpk/ut44X3LhBcAeAfUkn4naop0Xe8SSNRWtI257jNVq06Nx7Tllllz1MemGJh9N0LmZh3qGZUz3xtUv/8Ap08u66usxnilvEYC45hpGkdgD9nSfGrRaWiRIscShEQBVVRhVUbgABwFe0qTTzSFSomrIzUpSrBAKUpQClKUApSlAKUpQClKUB4awX1hHMhjmRZEbijqGU+YO6lKAgh0Ath7DXCL7iXc4UeQ17h5VkPQSy6sp1AGSG6zU/XahnDdcT1moZO/VzPfSleWR7dlF6YyzbPbTDcSyDH64ROR/EIwx+JNYOi20p72QJJO8YPOJIQfveNqUrjs4X2O88rbnSdjdFoLZi6BnlIwZpWMkpHHTqb2V+yuB4VMUpUliMCvaUoBSlKAUpSgFKUoD//Z"/>
          <p:cNvSpPr>
            <a:spLocks noChangeAspect="1" noChangeArrowheads="1"/>
          </p:cNvSpPr>
          <p:nvPr/>
        </p:nvSpPr>
        <p:spPr bwMode="auto">
          <a:xfrm>
            <a:off x="9228138"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5" name="AutoShape 11" descr="data:image/jpeg;base64,/9j/4AAQSkZJRgABAQAAAQABAAD/2wCEAAkGBhQSERUUEBQWFRUWFhcYGRUVFRgWFxcVFhcWFBYWGRkXHCYeGBojHBUUHzEhJCcpLi0sFx4xNTAqNSYrLCkBCQoKDgwOGg8PGiwkHyQsKS0sKSwsLCwpLyksLCwsNCwsLSwtLCopLCksLCwsLCwsLCwvLCwsKSwsLDQpLCwsLP/AABEIAOQA3QMBIgACEQEDEQH/xAAcAAEAAgMBAQEAAAAAAAAAAAAABQYDBAcBAgj/xABJEAACAQMBBAYFCAcHAwQDAAABAgMABBESBSExQQYTIlFhcQcUMlKBIzNCU2KRkqEkQ2NygqKxFTRzk7KzwYPC0URkdMMIFiX/xAAbAQEAAwEBAQEAAAAAAAAAAAAAAwQFAgEGB//EADMRAAIBAgQDBgUDBQEAAAAAAAABAgMRBBIhMQVBURMiMmFx0YGhscHwFEKRFVJi4fEG/9oADAMBAAIRAxEAPwDuNKUoBSlKAUpSgPmRwASSABvJO4ADiTXKulXpZZmMezsBRuNyw1av8JTux9tsg8gRvp6WOlZd/UYThQAbgj6WrekPljDN3gqOZqudD+hrXx1uTHbKSNS7nlYHBVD9FBwLd+4cyOG23ZG7g8HQpUf1eM8P7Y85P2K7tK+MrfpMrysfrZGc/BCcDyArDbyJGwMbdU3IozRN8CMGv0PsPYUFsum3iSMfZHaPize0x8STUhf2UcqFJUWRTxV1DKfg26nZ+ZP/AF6mtI4eGXp+exx7o76T7m2IW5JuYeerHXqO9W3CTybf9quwbJ2tFcxLLA4eNxuYfcQQd4IO4g7wa5b0z9GohVp9ng6Rve2yW3cS0Od4I9zgeWOBgugXS71KcEt+jTECQclJwEnHdjcG713/AERTWLszivhsNjaMsRg1Zx8UPujvdK8Br3Ndnzx4TVd6R9PbSyOmVy0uM9TENcm/gSOCDxYiqx6RfSG0bNa2TYkG6WYb+rz+rTl1mDvP0c9/DnOxdhzXTlLVNZB7cjNhFY7yXkOSz88DLVw5ckbOD4Yp0+3xMslPrzfoXy49NT5+Ssxj9pPpP3JGwH31sWPppXOLi1dB70Uglx5qwRvuzWlZehx2Hy12Ae6KHIHxdsn7hWptj0SXUQ1W8qXAH0GXqZP4TqKMfPTXnfRbUeDS7l5r/L89jqexdvwXcfWW0iyLnBxuKn3WU9pT4ECpHNfm3Zu0prWfrICYpozpZXBGccYpU5j+nEHnXeOifSZL63WaMaTnS6E5McgxqU943gg8wQa6UrmfxDh0sI1JPNCW0kTVKUroyxSlKAUpSgFKUoBSlKAUpSgFau1NoLBDJM/sxozt5IpY/wBK2qqHpWuNOy5gPpmKP4PKgb+XNDunDPJRXN2ON2ltJdzqjE9bcyFpGHFdWZJWH7qggfw13HZ1qsSJHGoVEAVVHAKNwFcv9G1vqvJHP6uDA85X3/lEfvrp8l2kSa5GCqOZ7zwA5knuG+uqStG5qcdq3xPYR8NNKKXwJaCstzMqrqdgqjiWIAHmTuqCS5uJfmx6unvyLqmPisfsp/Hk/ZFRm17/AGfZspvp0Mh3qbhjK/mqYIQeKqBXEpq+hkqDaJSXpFCfmi0p/YxvIPxKNP51yDplsnqbtsRPHFcAyKrhR2twmUBWOBllbBx7Z7q7Ts/aMU8ayQOskbeyyEFT939Kp/pctAbSKTnHcIM/ZlVoyPvKH4VHKo5aGnwmf6fFQkno3Z+j0POhXTm4a0RfVuuMPyTSdeiFtAGk6WGc6CnHic1tdJfSRLBbt+ivHI/YiYyQugkYHBIV9WAAW4cvGqT0H2/DbtOtxKsYYxuuo4ycMjY+Cp+Va/TLbkdzOnUurxxR+0pyOskJ1fEKi/iNRdpPNbkXFwyMsb2HLM/4Wv0IrZWz+umEbOyp7U02GJVSSSSwBw7nVgn7R5V2vYEcCxKlro6pRgCMhgPiDxPMneaiPRfsnqrFZSO3cHrWPPQd0S+QQKfNjU/d7ChkbUUCv9YhMcn40wT8amhUUeRT4niHiq3d8MdIrkkvclYKzzVX0FzB7J9Zj919KTAfZcYR/Jgp8ak7La8c4PVk5XcyMCroe5lO8f0PImpVJS2MqUWkUn0m9FBNGbqFfl4Vy2P1sK72Q97KMsvkRzqqejLbvq98i5+SuQI27teC0L/flP4x3V1+evz7ta2NrPOibvV5mZPAIwmi/l0CuaitaRu8IqPEUK2CnqsrlHya9/c/SoNe1jgkDKGHAgEeR3islemGKUpQClKUApSlAKUpQClKUBgvLtYkaSRgqIpZmPAKoySfhXDOmXTmS/bHzdsrApGdzOQey8h787wg4c8nhdvTNtIrbwwLuE0hL+KRDXp8i5j+6qx0U6CLd2F1Ow1SlZI7cHgrxgHX++XGnPIDxNcSu3ZG5w+FLD0v1lZZu9aK5X3u/Q1vR7fCKe43FmeOHQi+07B5RpHj2h4AZJ3CunbO2QQwluCHl5AexED9GMHn3ud58BurkPQfayw31vK2AkgMRJ+iJsaD4dtUB8GNdzrhzeVRPOMUcuNnP+6zXo0K/KHpDuJX2ndmbOoTOu/kinSgHhpC4r9X1VulHo1sr9xJcRsJMAF420MwHANuIbHfjPjXkZWMmSuc9/8Ax2uJNV2m/qgI28BISRu8SoOf3RV49LEoFgBza4gA8wxc/khqwdH+jkFlCIbWMImcniWZjxZmO9juH3VQfSztUPNBbKfmwZn8GcGOIeenrD8RXjd3cu8PoupiKcF1XuUVpgOLAeZArFeP8k5B+g28eRq9+j/Y6NA80kaMZJG0lkVjojAjGMjcCwc1U+lNkEubuNFCjUSqgAAB4kYYA3DeTUamnLKfbQ4q8RVnQjHlKzv09zusYW3txnckMQzj3Y034+C1+cNsel7aM05kjnaFM9mKPAVV5A5HbPeTnP5V+jNm3K3NtG57SzQqx8RIgJH5kVwzbHoFvFnItTHJCT2XZwjKvIOCOI71zn8qmhbmfnkr8jq3oy6XttGxEsoAlRzHJgYBZQrBgOWQw3d+ando7KEhDqxjmX2JV9ofZYcHQ81O7yO+ovoF0QXZtmsAbWxYvI4GAztgHHgAqgeWedWOuW9dD3lqRtjtIuWjlASZMalHskH2ZEJ4ofvBBB3iuM9OyPXb3zH3+rxZrse37U6BNGPlYcsPtJ+sjPgyj8QU8q4beXfrEks3KeSRwDx0ucID/BpqWVTNE2P/AD+Gk8XKS2UX89D9F7FXFvCDxEUf+ha3ahOhN11mz7R+Zt4s+YQA/mDU3XZgtW0FKUoBSlKAUpSgFKUoBSlKA5z6aNnkwQTjhFIVfwWYBQx8Naxj+Kq90E6Yra213Ax0vomuICeDMIizx/vAprA5gt3V1/aFgk0TxSqGR1Ksp5qRgivz/wBNuhslkzRSZeJ8iGY8GOOyj+7KP5sZHMDh6O5uYKdPEYaWDqOzvmg/Pp8TX230e9VcQnJjdAyMee4dYufeDZPkwrpXo+6bC4QW9w36Sg3E7uvQcHXvfHtDv38Du1TaR7RsYi27WiOrD2o5AuCR4g6gRz3iud7V2XJbyCO4Gls5SRchXI4NG3FW8Mhh+dVac82j3NCmqePoxoVHlnHwt7NdGfoOlca2Z6Rb6EBS8c6j69Tr/HGRnzIJrYvPSleuMRrBD9oK8jfDWQo+KmpCk+CY1Sy5PjdW+p0PpV0qisYdcnadsiOIHtSN3DuUc24AeOAeK6ZrqfGdVxcOSWxuBPFsckRRuHcoFfLvJPNvMk9xJ3nU5A/JEHwUV0Ton0W9VUvKQ07jDEeyi8erTwzvJ5kdwFcTmoovxpQ4ZB3adWStp+1e5NWFksMSRR7lRQo8lGMnx51RPSHYaLiOYezKmgn9pHll+9Gb8FdCqP29sdbqBomOCcFW9x13q3wPLmCRzqpCWWV2Z2FruhWjUXJ/L/ho+ijbwaFrRz24ctH9qBmzu/cZivkUq/1+elaW3m4mG4hbiN+k945PGw+BBrpWwfSrC6hb0eryc2wzQt4hhkp5Nw7zV7ck4jw9wl29FXpy1TXLyZe6VCt01sQMm8tsf4yH8gc1V+kHpXQApYL1j8OudSsS+IDYaQ+GAPHlSxl0qFStLLTi2zP6UOkwjh9UiPysy9vB3xwHcxPcX9keBY8q5Yk4LlQNwHHlnPAeQI+8Vt2tpNcz6EJkmkOp5H34B3GWQ8lHADyArb2rs9YoLIKSdaXUgLe0Y3uAYnP7y4Pxr0+twOXAVaeFTvOb776K2iOt+imXVsuAe6ZU/BNIo/LFW6qR6H8/2dv+vnx5dYf+c1d6nWx8ZiI5a00ur+opSlekApSlAKUpQClKUApSlAK1r/Z8c0bRzIro4wysMgjxFbNKA5ydhjZbiNCxs5W+TZ21dRM5+aZjv6tz7LH6WQTlhW/dWiSKUlRXU8VYAg+YNXG7tElRklVXRgVZWAKsDxBB4iqVe7Gnsvmw9zbDgBl7iEd2OM8Y8O2Pt8ap1qDbzRLVKr+2RXrr0c27HMbzReCuGX7pFYj4Gtc+juBFZpZrhwoLFQUXIAJI7CBjw5EVa7K+jmQPE6up3ZU53jiDzBHcd4rPVTtJLS5pLE1suVTdvVle6E3VnLb9ZYIEUnDgj5QMOUhySxxg5JPGrDXO9rbCuNmXLXmzk62CTfPbDlzLKBy4kYBK5O4g1ObK9JdhOuevWJuaTdgg92T2T8DXU4N96OqKinyluWilQM/T2wTjdw/wtr/0g1Xtp+lES/I7KikuJm3B9BCJn6WDgnHjgd55VyqUnyPXOKJnbNpaX072+vFzCgbWg7SKxHZJI0sN4JQ9/I1Vb7ofdxH5vrl9+EjPxRyGB8tVWnoJ0RNlGzTNruZjqlfOd/HQDzwSSTzJ8qs9d9pkdo6ou4THV8Mu47eW6OQLse4J3Ws+f8Fh+ZwPzqX2b0EuZSOtxAnPJEkp8lUlV8yT5V0jFaD7QeSQw2aiWYbmOT1UOeczjgfsDtHuA3jpVZzdoot1uNYmUbXUfRWZV+kckVhbeq2gxLOCC2cuEPZeZ25nGVXxO4YBqtWdtcX1wscZMs2lUG4BIYU3LkKAI41yd3Ek8ya65b+iyzJ6y6VriZsa5JJHAYjujVgiqOAXG4d/GrNs7ZENumi3iSJfdjUKM95wN58atwpWWrM2jxKNCLcIXqO/efL0XXzMPR3Yq2ltFBHvWNcZPFmJLMx8WYsfjUlURt/pTb2a5nfBIJCKC8jAcSEXfpHNjuHMipYVOY7berPaUpQClKUApSlAKUrzNAe5pVPTZjy394UuZ4WTqNOhtUeGi4NFIGQ71O8AHxre/tG9g+fgW5QfrLXsyY72glb/AEOx+zQFipUZsrpHBcErDIC6+1GwKSp+9E4Dr8RUnQCvMV7SgILa/Q6CZzKuqGc/roSEc9wcEFZR4OD8KrG12ubIoJwlysjhEaH5OYsQW3wudLYCsSVcbhwFdEql7dOvaQDcIrVSg7mnlkVz54gQeRPfUFaMcrbRLScs1kzRstvQytoVisn1UitHJ8EcAsPEZFYdpdE7S4Oqa3idjxbThj5suCal7nZUc6aJkV17mHA96nip8Rg1HNZXNtwV7qDkRg3MY7mBx16+I7feG41QUXvEuOS2ZowdA7BOFpD/ABLq/wBWamba0SMaY0VF7kUKPuUYrRPSOEe11qnua2uFP5x15/azy9m0hkkY/TljkhhX7TNIoLDwQEnw40cZve4vFbG3f7RjgXXM4QZwM8SeSqBvZvAAmtO02zJPI0VrbSs6qrHrsW6hXLBWOvMhBKNwQ8K3LLo8Im62VjNORgysMaRzWJeESeA3nmTWbZIxtOPH0rWcHxCS2xX7i7fiNd04RclFnM5NRzIzW/QyWXfez4X6i21RqfB5Setcfu6B4VZrDZ0cKCOFFjReCooVR8BWxUbtjb8duFDankckRwxjVLIRxCr3Dmxwq8yK0YxUVZIouTe5ITTKilnIVVBJYnAAG8kk7gKrp2vPebrH5OE8buRc6h/7eJvb/wAR+z3B69i2DJckS7RKkA6ktFOYYyN4aQkfLyDvI0jkuRqOntb0hxKSlmvrMg3FlbTAh+1Lg6iPdQMe/FeTnGCzSdkctpbnz0k6PxW2zbwx5MjwtrmkOuWQ4xl3O8gd25RyAptr0mQRB/Vla5ZAxYxkCJdIydUzdnlwTUfCqrtCSa6Ob2UyD6lQUgH8GSZPNy3kK19o22tFhXd1skUIA5LLIqNgeClvurKnxSMpqnSV7u1+RC62tkda2VctJBE8ihHeNGZRvCsyglcnjgnFbVeLXtbBOKUpQClKUB4a5rtbbV4l9dLFcsqpImmNo45IwrQRPwID+0zcGFdLrlHS246rac6hHd5VgZUjALNiOQMd5AwBF391U8a6ipN0t9Did7d02NndKbqGeWaSGKbrViB6p2hI6rWAQsmoEkP744CrHb+kq1Pz4ltz+2jOj/Mj1Rj4sKpdrfLJkLkMu5kZSjqTw1KwBH/NbFYseK16by1Ff5P8+BX7aS0Zf57Kzv0DHqpwPZkRgzIe9JEOpD4gitX+zLy33204uE+puideO5LhRn/MV/3hXP32ZGW1hdD/AFkRMUn44yG/OpOy6QXsHsTCdfcuVy2PCWMBh5sr1oUuLUZ6S0JVWi9y6WXSyNnWKdXtpm3CKcBdZ/ZyAmOXyVie8CpvNUlOnFrcJ1O0YepDbiJgslux5YlA0j+MIakV2dcWo1WbG4h4+rSyZcL+wnY8O5JCR3MorUjOM1eLuiVNPYs1Uvby6dpKTwltMDzgmJYfdcA1Y9j7eiuQ3VkhkOJInBSWNvddDvXwPA8QSN9RHpCiUWvXZKzQsrQEDJaZ/k1ixzWTXoI7jn6Oa8qRzRaJISyyTPqA1IwGqxsXbiyko46udB24WPaH2lPB4zycbu/B3VPRS1nwdtGXJK5Jhq1p2r46+sMs1SOZGomvcGtLo7Hr2jK/KG3SP+KaQyMPwxRH+IVp7Y27pbqbdRLcEexnsxg8HmYewvh7TcAOY0eioug9zbW76i0qvLfFV+TZo1WSJF4NKNA0rvVFYas4CsoLv3FV2jYt+1tvN1htrNVluMAtqz1UCng8xG/fyjHabwGWEVPe2+zSTIz3N7KuTjBmkA4DHswQA8BuUfabjE3XSJYkNtsrAALdbdt8pmQ+2VLfPzE8XOVB97GkRNtaBMkZLMcu7Es7t7zsd7H+nLFR4viMKHdjrL6epnzqqOxm2pfz3n96bTGf/TREiPH7RtzTHwOF+zzr5RAAAAABuAAwAO4AcK+qV8zWxFSs7zZTlJy3FZdiwdZtC0XiEMsx8o4yi/zzJ91YqlugcGq+mf6q3jQec0ju35QpVrhsM2Ij5XZ3SV5HQRXteCva+vLwpSlAKUpQHxLIFBJIAAySTgADiSeQqhWlsLu7faGnCtGsMGcgtCrMxmIPDWW7P2FB+lWyE/tFmkmJNqHZYoM9iQIxQzSj9YGZTpQ9kKAcEndPyQlUYquohSQoIGogZC5O4ZO7NVqss3dRPTjl7zKD0hAN9GF9qOBzIfCVl6pD/lyN4fGvmo21vdLH1nVHcTPrcSo0RLnA0JrADKoCqACdy+NSVfK41t1dVa2hmV5Oc27ClKVTIDwrnceFebMuprM5s2GjnbSE9Se/RjfCfFez3qa+qVNRr1KLvB2Ooycdiy219bbSIKM9rfRLuPZEyDPxW4gJ4jep+yeEdtzaUzXNnBeIFZZJXDpnqZmWJhGyE71YanJjY5BwQWG+oS5tFfGchlOVdSVdG95GG9T5fHNS0HSVXj9W2uA8TYC3WNIB+iZdPzMgO8Srhc+4eP0eG4hDELJLSX5t7F2lWTauSN5saOcDrV3rvV1JR0PejqQynyNY02XeR/NXCSryW5jOr/NhIz8UJrJC0lrKsFy2tHOILn6zdkRS43LNjgdwcDdg5FWCFKlUHF2Zo501dED/AP0PqbXz9Zlx93q+fzr4bYl1L/eLgRrzjtVKE+BmkJf8IQ+NWtUqudIdp6meCOTqVjXXdXOcC3iIyFU/XuOHujtcSoMihfYjc7bkXBZI2uCzxb28RJuboEDSRvdEdvamx7UjE6Bxy24R17tYTxi3swYLFRgacq9wOe/2kiOSST2nzk4B7WG7uvWFSJI+pso8dVb4wZMbxJMOOM7wh5nU2W3DJWXjMeqd6dHfm/YoVq7loj5jjCgBQAAMAAYAA4AAcBX1SlYJTFa0t7h+rRHlkxqKRrkheAZiSFUHlk7+Wa2aydF7lI7iWKTCvM4kjY8JAI0Qxg++ugnTzDZHOrWEpRqztLoTUKcak7SZowbSR2Kb1kHGORSkg8dLYJHiMjxrb6JbYmtnuZ9Akt2m0OqqetQQxohlT6wA68pjO7K5PZNtvtgxXC6Z41cDhnip71YdpT4gg1j2ZsJLaIRR6ioLNl21MS7FySx3k5Y762cPh1h5ucOmxfp4VQle+habW6WRFeNgyOAyspyGUjIIPMEVlqpdEpOouJrTghAuIRyVXYrOg7gJMPjl11W2tqMsyucyVnYUpSujwUpSgKV0Gf8AQLbvEKKfBkGlh56g1WdJBiqtar6tdTW53K7NcQ9xSRszIPFJWY47pUqRvEWWMxuW0tx0O8bbiDuZCGHDkaoN5JNMtpZkmja2nbpKhSVFdG3FHAZT5g1zfZgAEiqSyJNKkbE5JjRyq7+eMFc8woqZv+h2VIgvLyIndg3MkqHwIc6gP3WB8ahdiyBreIqoQaB2V4LjcQPDIrM4lJOmvUp4zSKTRu0pSsIzRSlKAV4RnjXtKHpjtrloI2hZDcWbjD2xPbjHHVbsTuwcEJkYIBUqdxsnRfbwYrC0vXAgmC44GZF9pHG7TcR7g6kAkdrA7QFfqB2layNcYtn6pxGJScbjKrhYnPc6gONQ3kEqcqSK28Hj21krfz7lqjXcdGdM6U9JBbx6UZRK6kgv7EUa4DzyAcUXIAXi7Mqjed1FRTKFDB1hVi6RyfOSyne11c+9Kx3heCDHMDEc6zvdRveOjtKzsVjUhAYlzF7W/CBm0jgCWbezE1O17jsd3VCk9938rCtWvpEUpSsMqClKUArRv5Y2+RZTK7bxCimRz3MFXeuPeOAO8VuSZwdPHBxnv5VMdAxCtojRYLMAZnONZmx8oJDxDK2Rg8ABjdV/B4dVW5N2t03LOHo9o99j76IbK2gjgzy6bf6iYiefhu+VXGjluLScKts6VWz02SSX1exAuJRjWQ3yMK59qSQZBPHCLkk93Gp+aevonpGxpRVtiFuuzfWTjiZJYj4pJBJIR+KCM/CrjVOtV6/aMYHs2qNK5/azK0USeegzMfNO+rjVmj4COr4hSlKlIxSlKAiekGwRcovaMckZ1RSqMlHwRwPtKQSrLzB5HBFR2te3Vmoa5t1kUsqCS3lXBZzpXKTaSuT4tx410Sqt6SU/QSfdmtm+64iB/Imoa0E4t22OlUlBaFQu+kU8qlYoGhLDHWyvGdGd2pUjZtTDlkgZ+6sVrbLGionsooUeQGBWWlfHVsROta+3kUatadXxClKVXIBSlKAUpSgFR1tvupj7scK/7rn/AFCpGo7Zm+W5P7VV/DDF/wCTUsPDL0+6OkeX4/Sbb/rf7YqSqOvj+kW/nN/t1I0n4Yen3YYpSlRHIpSlAK0bzZMLanaFHbHNQSxA3A7t/dvrepXUZOLumep2N7ovNDa7PWXIAaMTSuAO07KCdw7vYVeWABW7szaF7dQRyw2qKsqhleS4BVQwyCyqmoke6PLI41V12RGGz2tIfX1etuq6zOdfV506s7+HHfx31ffRtJnZ6Lzjknj/AATSBf5dNfT4StTxEmrbGnHEZtIqxKdHthi1i06i7sxeSUjBkkbGpiBwGAFC8lVRyqUpStY8FKUoBSlKAVW/SKmdm3J91A/4HV/+2rJUN0zi1bPu177ab7+rbFeNXVgUE8a8r4hfKg94B+8Zr7r4Fq2hmsUpSh4KUpQClKUAqO2PxnP/ALiT8lRf+Kkajtjfrv8A5Ev9Qakj4JfA6Wwvx+kW370v+03/AIqRqO2h89bf4kg++GT/AMVI0n4Y+n3YeyFKUqM5FKUoBSlKAVY/RrPj1uL3ZxIP3ZYoz/qSSq5Un0Hn0bQkTlNbBv4oJMf0uB91avCZ5a9uqfuT0X3jotK8zXtfVFwUpSgFKUoBWrtSDXBKnvRuv4lI/wCa2q8YUBxzY0mq3hPfFGf5Frcq1N6MrUKBE1xFgYGi4kIA4blkLL+VR116PrhN9vcpIPcuI9J/zIcAf5Zr5mrwmrduLTKkqMuRDUr5vLa4g/vNtIqj9ZF8vH55jGtR+8grHbXaSDVGyuO9SCPy4VmVcPVpeOLRE4tbmalKVCcilKUPBUdsrc9wvdPn8cUTf1zUjUdbbrqYe8kL/wC5Gf8AQtSw1jJeX3R0htXc9ue6cD8UUq/1IqRqN28cRK3uSwt8BKoP5E1JV5LwR+K+/wBw9hSlKjORSlKAUpWK5u0jXVIyoO9iAM9wzxPhXqTeiPTLWtNcSRz20kDKj9b1Wtk1gLOpT2dQydQjxvxnHHhWW1trmf8Au8BCn9bcZiTHeqEdY/4QPGss3Rho5rVrmZpla4VWQDqolYq7QsFU6jiRE9pjx4VqYPC1YVIzen1/PUtUaE7qXInPVLrib+51d4W3C/h6nGK2LTpTNbMBfsjwkhfWVXqzGx3L1yZKhSd3WLgAkZUDfU16ruqE6TWqm1uA/s9TLnPdoattVJxerNNwg1oWDZnSe1uGK29xFKw+ikis2O/SDnHjUpmqKuxEnt4fWEDN1cZyRhlfQCSrDtI2c71INZNkbda1uY7W5nDxyq5ieZgJVaMoDGzHHWgh+yx7WVIOriLMKyk7MhlSaVy7UpSpiIUpSgFKUoBUHtjoZa3JLyRBZProiYpfxpgt5NkeFTlK8aT0YOc7R6E3cOTAwuk9x9MU4HgwxHJ8QnnUNFeAsUIZJF9qKRSki+JU8vEZB5GuvGo3bXR2C6ULPGGx7LDKuh70dcMh8jWZiOGUqmse6/l/BDKinsc6pUhtToddW++Em7iH0TpS4Ufkk38h8GqItr1XyFJ1LuZGBV0PcyNhlPmK+fxGDq0PEtOvIrSg47meo2bs3cZ9+GRfijRuPyL1JVHbW3NA/uzBT5SK8f8AVlqGj4rdU/ocoybah120yjiY3x5hSR+YFbFtPrRXHBlDfiAP/NZcVHdHj+jop4pqjP8A0maP/tpvT9H9V/ociRpStaW97fVxq0spGRFGNT4725Iv2mIFcQhKbtFXYSb0Rs1rS36h+rXU8h4RRqZJD46V3geJwPGsl70fuNMZnkEWue3j6mE5JWSVFcPNuOdBf2AuO810TZ2x4bZNFvGka8woxk97Hix8SSa1qHDLrNUfwRahhn+4o1v0cu5d8hW1Tu7Ms5H+3H/PUp0E2BCEaRkD3Ec00TTSduT5ORgpBb2MpoOFwN/CrJPUR0Rlwbz/AOZJ/tQH/k1qUaUKekVYuqlGC7qLFJHVa6WjESNzW5tWHmLmEf0JqxPNVZ6WyZWBOcl1bj4RuLhv5YWqVtXRKk7FrLDFVjpavWIlsONzKkR/wt8k5/ykkH8QqUN3UFsW59ZuWuv1SKYoDyYEgzTDwYqqKeYQng1eKSeoytFpu9KozMQqqCxJ4BQMk+QAqq7G2QLhGuLlAzXABEbqGEdvxii0tuzg62+0x7hWx0iuvWGWyQ/OYacj6FsD2ge4ykdWB3Fz9GrNEgxXVr7Hl2irC0lse3Z6niXe1ozFlK8+oLHMTjiEzoPDAJzVw2ftBJ4kliYMjqGVhzB/ofDlWjdLVWtekUezp5o5c9VJpmjA+i7lxOo7gWRX85GqSlN3ys4nHTMjoFKUqyQClKUApSlAKUpQHhFRW2+i9vdgdcg1D2ZVJSVP3ZFww8uB5g1LUrxpPcHNtp9ELq3yYv0uPuGlLhR5bkl+Gg+BqsbYu1kt5dBOuIByjArIpjYSAMjAMvs8xXb8VE7e6KW14uLiMMQCA4ysig7jpdcMB4ZweYrNq8NpSkpw0fyIZUU9Uc9DA7xwO8eVRdhMsbXIchVSTrMkgALIiuSSfta6sUnQi8gwkIjuIxgK7SdTIFG4BxoZSQMdpTv90VG23R7qL3O0lXrG0dQASbZtAJ3FgNc6lm3MBuwVHEjKhw6qnJT8PXfmRwoSlKxl2Zsia77WWt4D9MjE0o+wrD5JT7zAnuUcat+ztmQ2yaLdAgzk82Zvedj2nbxJNfIuKj9rbfWEAb3lf5uFfnJD4Dko5sdwHGtClCNNZaaNWnQjTWgu3629t4hwh1XL+GA0MIPiWd2/6RqyNPVa2FaNErPKQ00ra5GHAEDCxrn6CDcO/eeLGpQ3FS50tCTJfUzzS1BdF5t1w3J7ucjyUrF/9ZrLtXa3VqAg1yudMUQ9qSQ8APsjizcFAJNaWytk30ESReqByo3yC6jCu5JZ33rqGpix9nnXsYykrpHjcYuzLE1xUCuzZb+5Lwy9VHalkV+rEiyTuNMoAJGQi9nIPtO45Gt+LoxdzbriRII+aW7M8rDu65lURjxVSe5hVrsLBIY1ihUIiDCqowABVilRa1kQzqraJWG6AtMrJeXUkqMCDHEot1IIx2ihLt5asd4NYl6L3sfycc8DIMBZXiYSKo3DMaEI5A5goPCrpSpuzja1iLPLqc92LEbOVre5OZpHLrO3C6HIg8A6LhTEPZAyo0mrQl1W/tPZUVxGY50WRD9FhneOBHMEciMEcqr79Dpk/ut44X3LhBcAeAfUkn4naop0Xe8SSNRWtI257jNVq06Nx7Tllllz1MemGJh9N0LmZh3qGZUz3xtUv/8Ap08u66usxnilvEYC45hpGkdgD9nSfGrRaWiRIscShEQBVVRhVUbgABwFe0qTTzSFSomrIzUpSrBAKUpQClKUApSlAKUpQClKUB4awX1hHMhjmRZEbijqGU+YO6lKAgh0Ath7DXCL7iXc4UeQ17h5VkPQSy6sp1AGSG6zU/XahnDdcT1moZO/VzPfSleWR7dlF6YyzbPbTDcSyDH64ROR/EIwx+JNYOi20p72QJJO8YPOJIQfveNqUrjs4X2O88rbnSdjdFoLZi6BnlIwZpWMkpHHTqb2V+yuB4VMUpUliMCvaUoBSlKAUpSgFKUoD//Z"/>
          <p:cNvSpPr>
            <a:spLocks noChangeAspect="1" noChangeArrowheads="1"/>
          </p:cNvSpPr>
          <p:nvPr/>
        </p:nvSpPr>
        <p:spPr bwMode="auto">
          <a:xfrm>
            <a:off x="9380538"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pic>
        <p:nvPicPr>
          <p:cNvPr id="1038" name="Picture 14" descr="http://t1.gstatic.com/images?q=tbn:ANd9GcS7dLr977fpQsfJl_EPt5c-zndI5mCbzGScmXsm8wsgyqcghbRPz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851920" y="836712"/>
            <a:ext cx="1743722" cy="14401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Click="0">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042988" y="1027112"/>
            <a:ext cx="7024687" cy="4418111"/>
          </a:xfrm>
        </p:spPr>
        <p:txBody>
          <a:bodyPr/>
          <a:lstStyle/>
          <a:p>
            <a:pPr algn="r" rtl="1"/>
            <a:r>
              <a:rPr lang="he-IL" sz="5400" dirty="0" smtClean="0"/>
              <a:t/>
            </a:r>
            <a:br>
              <a:rPr lang="he-IL" sz="5400" dirty="0" smtClean="0"/>
            </a:br>
            <a:r>
              <a:rPr lang="he-IL" sz="5400" dirty="0" smtClean="0"/>
              <a:t/>
            </a:r>
            <a:br>
              <a:rPr lang="he-IL" sz="5400" dirty="0" smtClean="0"/>
            </a:br>
            <a:r>
              <a:rPr lang="he-IL" sz="5400" dirty="0" smtClean="0"/>
              <a:t>למה משימתנו חשובה?</a:t>
            </a:r>
            <a:br>
              <a:rPr lang="he-IL" sz="5400" dirty="0" smtClean="0"/>
            </a:br>
            <a:r>
              <a:rPr lang="he-IL" sz="5400" dirty="0" smtClean="0"/>
              <a:t/>
            </a:r>
            <a:br>
              <a:rPr lang="he-IL" sz="5400" dirty="0" smtClean="0"/>
            </a:br>
            <a:r>
              <a:rPr lang="he-IL" sz="5400" dirty="0" smtClean="0"/>
              <a:t/>
            </a:r>
            <a:br>
              <a:rPr lang="he-IL" sz="5400" dirty="0" smtClean="0"/>
            </a:br>
            <a:r>
              <a:rPr lang="he-IL" sz="5400" dirty="0" smtClean="0"/>
              <a:t/>
            </a:r>
            <a:br>
              <a:rPr lang="he-IL" sz="5400" dirty="0" smtClean="0"/>
            </a:br>
            <a:r>
              <a:rPr lang="he-IL" sz="5400" dirty="0" smtClean="0"/>
              <a:t>איך הגענו לכל זה בכלל?</a:t>
            </a:r>
            <a:endParaRPr lang="he-IL" sz="5400" dirty="0"/>
          </a:p>
        </p:txBody>
      </p:sp>
      <p:sp>
        <p:nvSpPr>
          <p:cNvPr id="4" name="מלבן 3"/>
          <p:cNvSpPr>
            <a:spLocks noChangeArrowheads="1"/>
          </p:cNvSpPr>
          <p:nvPr/>
        </p:nvSpPr>
        <p:spPr bwMode="auto">
          <a:xfrm>
            <a:off x="6019664" y="6350"/>
            <a:ext cx="816249" cy="523220"/>
          </a:xfrm>
          <a:prstGeom prst="rect">
            <a:avLst/>
          </a:prstGeom>
          <a:noFill/>
          <a:ln w="9525">
            <a:noFill/>
            <a:miter lim="800000"/>
            <a:headEnd/>
            <a:tailEnd/>
          </a:ln>
        </p:spPr>
        <p:txBody>
          <a:bodyPr wrap="none">
            <a:spAutoFit/>
          </a:bodyPr>
          <a:lstStyle/>
          <a:p>
            <a:pPr algn="ctr" rtl="0"/>
            <a:r>
              <a:rPr lang="he-IL" sz="2800" b="1" dirty="0" smtClean="0">
                <a:solidFill>
                  <a:schemeClr val="bg1"/>
                </a:solidFill>
              </a:rPr>
              <a:t>סרט</a:t>
            </a:r>
            <a:endParaRPr lang="he-IL" sz="2800" b="1" dirty="0">
              <a:solidFill>
                <a:schemeClr val="bg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9391"/>
            <a:ext cx="9144000" cy="6957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339752" y="1836884"/>
            <a:ext cx="4320480" cy="3154710"/>
          </a:xfrm>
          <a:prstGeom prst="rect">
            <a:avLst/>
          </a:prstGeom>
          <a:noFill/>
        </p:spPr>
        <p:txBody>
          <a:bodyPr wrap="square" rtlCol="1">
            <a:spAutoFit/>
          </a:bodyPr>
          <a:lstStyle/>
          <a:p>
            <a:pPr algn="ctr"/>
            <a:r>
              <a:rPr lang="he-IL" sz="19900" dirty="0" smtClean="0">
                <a:solidFill>
                  <a:srgbClr val="FFFFFF"/>
                </a:solidFill>
              </a:rPr>
              <a:t>סוף</a:t>
            </a:r>
            <a:endParaRPr lang="he-IL" sz="19900" dirty="0">
              <a:solidFill>
                <a:srgbClr val="FFFFFF"/>
              </a:solidFill>
            </a:endParaRPr>
          </a:p>
        </p:txBody>
      </p:sp>
    </p:spTree>
    <p:extLst>
      <p:ext uri="{BB962C8B-B14F-4D97-AF65-F5344CB8AC3E}">
        <p14:creationId xmlns:p14="http://schemas.microsoft.com/office/powerpoint/2010/main" val="293756079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2">
                                            <p:txEl>
                                              <p:pRg st="0" end="0"/>
                                            </p:txEl>
                                          </p:spTgt>
                                        </p:tgtEl>
                                        <p:attrNameLst>
                                          <p:attrName>ppt_w</p:attrName>
                                        </p:attrNameLst>
                                      </p:cBhvr>
                                    </p:anim>
                                    <p:anim by="(#ppt_w*0.50)" calcmode="lin" valueType="num">
                                      <p:cBhvr>
                                        <p:cTn id="8" dur="500" decel="50000" autoRev="1" fill="hold">
                                          <p:stCondLst>
                                            <p:cond delay="0"/>
                                          </p:stCondLst>
                                        </p:cTn>
                                        <p:tgtEl>
                                          <p:spTgt spid="2">
                                            <p:txEl>
                                              <p:pRg st="0" end="0"/>
                                            </p:txEl>
                                          </p:spTgt>
                                        </p:tgtEl>
                                        <p:attrNameLst>
                                          <p:attrName>ppt_x</p:attrName>
                                        </p:attrNameLst>
                                      </p:cBhvr>
                                    </p:anim>
                                    <p:anim from="(-#ppt_h/2)" to="(#ppt_y)" calcmode="lin" valueType="num">
                                      <p:cBhvr>
                                        <p:cTn id="9" dur="1000" fill="hold">
                                          <p:stCondLst>
                                            <p:cond delay="0"/>
                                          </p:stCondLst>
                                        </p:cTn>
                                        <p:tgtEl>
                                          <p:spTgt spid="2">
                                            <p:txEl>
                                              <p:pRg st="0" end="0"/>
                                            </p:txEl>
                                          </p:spTgt>
                                        </p:tgtEl>
                                        <p:attrNameLst>
                                          <p:attrName>ppt_y</p:attrName>
                                        </p:attrNameLst>
                                      </p:cBhvr>
                                    </p:anim>
                                    <p:animRot by="21600000">
                                      <p:cBhvr>
                                        <p:cTn id="10" dur="1000" fill="hold">
                                          <p:stCondLst>
                                            <p:cond delay="0"/>
                                          </p:stCondLst>
                                        </p:cTn>
                                        <p:tgtEl>
                                          <p:spTgt spid="2">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כותרת 1"/>
          <p:cNvSpPr>
            <a:spLocks noGrp="1"/>
          </p:cNvSpPr>
          <p:nvPr>
            <p:ph type="title"/>
          </p:nvPr>
        </p:nvSpPr>
        <p:spPr/>
        <p:txBody>
          <a:bodyPr/>
          <a:lstStyle/>
          <a:p>
            <a:pPr algn="r" rtl="1"/>
            <a:r>
              <a:rPr lang="he-IL" smtClean="0"/>
              <a:t>משימה נוספת- איסוף זבל חלל</a:t>
            </a:r>
          </a:p>
        </p:txBody>
      </p:sp>
      <p:sp>
        <p:nvSpPr>
          <p:cNvPr id="18434" name="מציין מיקום תוכן 2"/>
          <p:cNvSpPr>
            <a:spLocks noGrp="1"/>
          </p:cNvSpPr>
          <p:nvPr>
            <p:ph idx="1"/>
          </p:nvPr>
        </p:nvSpPr>
        <p:spPr/>
        <p:txBody>
          <a:bodyPr/>
          <a:lstStyle/>
          <a:p>
            <a:pPr algn="r" rtl="1">
              <a:buFont typeface="Wingdings 2" pitchFamily="18" charset="2"/>
              <a:buNone/>
            </a:pPr>
            <a:r>
              <a:rPr lang="he-IL" sz="1600" dirty="0" smtClean="0"/>
              <a:t>המשימה הנוספת שבחרנו היא איסוף זבל חלל.</a:t>
            </a:r>
          </a:p>
          <a:p>
            <a:pPr algn="r" rtl="1">
              <a:buFont typeface="Wingdings 2" pitchFamily="18" charset="2"/>
              <a:buNone/>
            </a:pPr>
            <a:r>
              <a:rPr lang="he-IL" sz="1600" dirty="0" smtClean="0"/>
              <a:t>זבל חלל זה כל מיני חלקים שהושארו בחלל חסרי שימוש לאחר פעילות כלשהי.</a:t>
            </a:r>
          </a:p>
          <a:p>
            <a:pPr algn="r" rtl="1">
              <a:buFont typeface="Wingdings 2" pitchFamily="18" charset="2"/>
              <a:buNone/>
            </a:pPr>
            <a:r>
              <a:rPr lang="he-IL" sz="1600" dirty="0" smtClean="0"/>
              <a:t>זבל חלל מעמיד בסיכון מאות לוויינים ואף תחנות חלל.</a:t>
            </a:r>
          </a:p>
          <a:p>
            <a:pPr algn="r" rtl="1">
              <a:buFont typeface="Wingdings 2" pitchFamily="18" charset="2"/>
              <a:buNone/>
            </a:pPr>
            <a:r>
              <a:rPr lang="he-IL" sz="1600" dirty="0" smtClean="0"/>
              <a:t>נאס"א עוקבת אחר אלפי חלקים אלו. </a:t>
            </a:r>
            <a:r>
              <a:rPr lang="he-IL" sz="1600" dirty="0" err="1" smtClean="0"/>
              <a:t>משימתינו</a:t>
            </a:r>
            <a:r>
              <a:rPr lang="he-IL" sz="1600" dirty="0" smtClean="0"/>
              <a:t> תהיה לאסוף את חלקם ולמחזרם.</a:t>
            </a:r>
          </a:p>
          <a:p>
            <a:pPr algn="r" rtl="1">
              <a:buFont typeface="Wingdings 2" pitchFamily="18" charset="2"/>
              <a:buNone/>
            </a:pPr>
            <a:r>
              <a:rPr lang="he-IL" sz="1600" dirty="0" smtClean="0"/>
              <a:t> את זבל החלל נזהה ע"י מצלמה </a:t>
            </a:r>
            <a:r>
              <a:rPr lang="he-IL" sz="1600" dirty="0" err="1" smtClean="0"/>
              <a:t>היפרספקטרלית</a:t>
            </a:r>
            <a:r>
              <a:rPr lang="he-IL" sz="1600" dirty="0" smtClean="0"/>
              <a:t>, שתזהה את כל סוגי היסודות.</a:t>
            </a:r>
          </a:p>
          <a:p>
            <a:pPr algn="r" rtl="1">
              <a:buFont typeface="Wingdings 2" pitchFamily="18" charset="2"/>
              <a:buNone/>
            </a:pPr>
            <a:r>
              <a:rPr lang="he-IL" sz="1600" dirty="0" smtClean="0"/>
              <a:t>מהתחנה יישלח רכב חלל שיאסוף את הזבל בעזרת זרוע עם כף שיכולה לשנות את גודלה.</a:t>
            </a:r>
          </a:p>
          <a:p>
            <a:pPr algn="r" rtl="1">
              <a:buFont typeface="Wingdings 2" pitchFamily="18" charset="2"/>
              <a:buNone/>
            </a:pPr>
            <a:r>
              <a:rPr lang="he-IL" sz="1600" dirty="0" smtClean="0"/>
              <a:t>הזבל יכנס לתוך הכף ומשם למיכל האיסוף המלא בג'ל בליסטי להאטת זבל החלל.</a:t>
            </a:r>
          </a:p>
          <a:p>
            <a:pPr algn="r" rtl="1">
              <a:buFont typeface="Wingdings 2" pitchFamily="18" charset="2"/>
              <a:buNone/>
            </a:pPr>
            <a:r>
              <a:rPr lang="he-IL" sz="1600" dirty="0" smtClean="0"/>
              <a:t>את הזבל הרכב יעביר אל הפלטפורמה- שם ימיינו את הזבל לזבל שמסוגל לעבור שימוש חוזר (לתיקון לוויינים) ולזבל שיישלח </a:t>
            </a:r>
            <a:r>
              <a:rPr lang="he-IL" sz="1600" dirty="0" err="1" smtClean="0"/>
              <a:t>לכדוה"א</a:t>
            </a:r>
            <a:r>
              <a:rPr lang="he-IL" sz="1600" dirty="0" smtClean="0"/>
              <a:t>.</a:t>
            </a:r>
          </a:p>
          <a:p>
            <a:pPr algn="r" rtl="1">
              <a:buFont typeface="Wingdings 2" pitchFamily="18" charset="2"/>
              <a:buNone/>
            </a:pPr>
            <a:endParaRPr lang="he-IL" sz="2800" dirty="0" smtClean="0"/>
          </a:p>
        </p:txBody>
      </p:sp>
      <p:sp>
        <p:nvSpPr>
          <p:cNvPr id="18435" name="TextBox 3"/>
          <p:cNvSpPr txBox="1">
            <a:spLocks noChangeArrowheads="1"/>
          </p:cNvSpPr>
          <p:nvPr/>
        </p:nvSpPr>
        <p:spPr bwMode="auto">
          <a:xfrm>
            <a:off x="4859338" y="115888"/>
            <a:ext cx="2952750" cy="461962"/>
          </a:xfrm>
          <a:prstGeom prst="rect">
            <a:avLst/>
          </a:prstGeom>
          <a:noFill/>
          <a:ln w="9525">
            <a:noFill/>
            <a:miter lim="800000"/>
            <a:headEnd/>
            <a:tailEnd/>
          </a:ln>
        </p:spPr>
        <p:txBody>
          <a:bodyPr>
            <a:spAutoFit/>
          </a:bodyPr>
          <a:lstStyle/>
          <a:p>
            <a:pPr algn="ctr"/>
            <a:r>
              <a:rPr lang="he-IL" sz="2400">
                <a:solidFill>
                  <a:schemeClr val="bg1"/>
                </a:solidFill>
              </a:rPr>
              <a:t>איסוף זבל חלל</a:t>
            </a:r>
          </a:p>
        </p:txBody>
      </p:sp>
      <p:pic>
        <p:nvPicPr>
          <p:cNvPr id="18436" name="Picture 2" descr="http://ursispaltenstein.ch/blog/images/uploads_img/space_debris_evolution_in_pictures_2.jpg"/>
          <p:cNvPicPr>
            <a:picLocks noChangeAspect="1" noChangeArrowheads="1"/>
          </p:cNvPicPr>
          <p:nvPr/>
        </p:nvPicPr>
        <p:blipFill>
          <a:blip r:embed="rId3" cstate="print"/>
          <a:srcRect/>
          <a:stretch>
            <a:fillRect/>
          </a:stretch>
        </p:blipFill>
        <p:spPr bwMode="auto">
          <a:xfrm>
            <a:off x="7151688" y="5445125"/>
            <a:ext cx="1524000" cy="1081088"/>
          </a:xfrm>
          <a:prstGeom prst="rect">
            <a:avLst/>
          </a:prstGeom>
          <a:noFill/>
          <a:ln w="9525">
            <a:noFill/>
            <a:miter lim="800000"/>
            <a:headEnd/>
            <a:tailEnd/>
          </a:ln>
        </p:spPr>
      </p:pic>
      <p:pic>
        <p:nvPicPr>
          <p:cNvPr id="18437" name="Picture 2" descr="http://davidson.weizmann.ac.il/sites/davidson.lxst.codeoasis.com/files/18.jpg"/>
          <p:cNvPicPr>
            <a:picLocks noChangeAspect="1" noChangeArrowheads="1"/>
          </p:cNvPicPr>
          <p:nvPr/>
        </p:nvPicPr>
        <p:blipFill>
          <a:blip r:embed="rId4" cstate="print"/>
          <a:srcRect/>
          <a:stretch>
            <a:fillRect/>
          </a:stretch>
        </p:blipFill>
        <p:spPr bwMode="auto">
          <a:xfrm>
            <a:off x="468313" y="333375"/>
            <a:ext cx="1582737" cy="1693863"/>
          </a:xfrm>
          <a:prstGeom prst="rect">
            <a:avLst/>
          </a:prstGeom>
          <a:noFill/>
          <a:ln w="9525">
            <a:noFill/>
            <a:miter lim="800000"/>
            <a:headEnd/>
            <a:tailEnd/>
          </a:ln>
        </p:spPr>
      </p:pic>
      <p:pic>
        <p:nvPicPr>
          <p:cNvPr id="18438" name="Picture 4" descr="http://davidson.weizmann.ac.il/sites/davidson.lxst.codeoasis.com/files/17.jpg"/>
          <p:cNvPicPr>
            <a:picLocks noChangeAspect="1" noChangeArrowheads="1"/>
          </p:cNvPicPr>
          <p:nvPr/>
        </p:nvPicPr>
        <p:blipFill>
          <a:blip r:embed="rId5" cstate="print"/>
          <a:srcRect/>
          <a:stretch>
            <a:fillRect/>
          </a:stretch>
        </p:blipFill>
        <p:spPr bwMode="auto">
          <a:xfrm>
            <a:off x="468313" y="5229225"/>
            <a:ext cx="1655762" cy="1325563"/>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כותרת 1"/>
          <p:cNvSpPr>
            <a:spLocks noGrp="1"/>
          </p:cNvSpPr>
          <p:nvPr>
            <p:ph type="title"/>
          </p:nvPr>
        </p:nvSpPr>
        <p:spPr/>
        <p:txBody>
          <a:bodyPr/>
          <a:lstStyle/>
          <a:p>
            <a:endParaRPr lang="he-IL" smtClean="0"/>
          </a:p>
        </p:txBody>
      </p:sp>
      <p:sp>
        <p:nvSpPr>
          <p:cNvPr id="20482" name="מציין מיקום תוכן 2"/>
          <p:cNvSpPr>
            <a:spLocks noGrp="1"/>
          </p:cNvSpPr>
          <p:nvPr>
            <p:ph idx="1"/>
          </p:nvPr>
        </p:nvSpPr>
        <p:spPr/>
        <p:txBody>
          <a:bodyPr/>
          <a:lstStyle/>
          <a:p>
            <a:endParaRPr lang="he-IL" smtClean="0"/>
          </a:p>
        </p:txBody>
      </p:sp>
      <p:pic>
        <p:nvPicPr>
          <p:cNvPr id="20483" name="Picture 2"/>
          <p:cNvPicPr>
            <a:picLocks noChangeAspect="1" noChangeArrowheads="1"/>
          </p:cNvPicPr>
          <p:nvPr/>
        </p:nvPicPr>
        <p:blipFill>
          <a:blip r:embed="rId2" cstate="print"/>
          <a:srcRect/>
          <a:stretch>
            <a:fillRect/>
          </a:stretch>
        </p:blipFill>
        <p:spPr bwMode="auto">
          <a:xfrm>
            <a:off x="511175" y="882650"/>
            <a:ext cx="7550150" cy="5632450"/>
          </a:xfrm>
          <a:prstGeom prst="rect">
            <a:avLst/>
          </a:prstGeom>
          <a:noFill/>
          <a:ln w="9525">
            <a:noFill/>
            <a:miter lim="800000"/>
            <a:headEnd/>
            <a:tailEnd/>
          </a:ln>
        </p:spPr>
      </p:pic>
      <p:sp>
        <p:nvSpPr>
          <p:cNvPr id="20484" name="TextBox 3"/>
          <p:cNvSpPr txBox="1">
            <a:spLocks noChangeArrowheads="1"/>
          </p:cNvSpPr>
          <p:nvPr/>
        </p:nvSpPr>
        <p:spPr bwMode="auto">
          <a:xfrm>
            <a:off x="5000625" y="0"/>
            <a:ext cx="2571750" cy="584200"/>
          </a:xfrm>
          <a:prstGeom prst="rect">
            <a:avLst/>
          </a:prstGeom>
          <a:noFill/>
          <a:ln w="9525">
            <a:noFill/>
            <a:miter lim="800000"/>
            <a:headEnd/>
            <a:tailEnd/>
          </a:ln>
        </p:spPr>
        <p:txBody>
          <a:bodyPr>
            <a:spAutoFit/>
          </a:bodyPr>
          <a:lstStyle/>
          <a:p>
            <a:r>
              <a:rPr lang="he-IL" sz="3200">
                <a:solidFill>
                  <a:schemeClr val="bg1"/>
                </a:solidFill>
              </a:rPr>
              <a:t>פסולת חלל</a:t>
            </a:r>
            <a:endParaRPr lang="en-GB" sz="3200">
              <a:solidFill>
                <a:schemeClr val="bg1"/>
              </a:solidFill>
            </a:endParaRPr>
          </a:p>
        </p:txBody>
      </p:sp>
      <p:sp>
        <p:nvSpPr>
          <p:cNvPr id="20485" name="TextBox 3"/>
          <p:cNvSpPr txBox="1">
            <a:spLocks noChangeArrowheads="1"/>
          </p:cNvSpPr>
          <p:nvPr/>
        </p:nvSpPr>
        <p:spPr bwMode="auto">
          <a:xfrm>
            <a:off x="2484438" y="882650"/>
            <a:ext cx="3802062" cy="276225"/>
          </a:xfrm>
          <a:prstGeom prst="rect">
            <a:avLst/>
          </a:prstGeom>
          <a:solidFill>
            <a:schemeClr val="bg1"/>
          </a:solidFill>
          <a:ln w="9525">
            <a:noFill/>
            <a:miter lim="800000"/>
            <a:headEnd/>
            <a:tailEnd/>
          </a:ln>
        </p:spPr>
        <p:txBody>
          <a:bodyPr>
            <a:spAutoFit/>
          </a:bodyPr>
          <a:lstStyle/>
          <a:p>
            <a:pPr algn="ctr"/>
            <a:r>
              <a:rPr lang="he-IL" sz="1200" b="1"/>
              <a:t>גרף המתאר את כמות הזבל בחלל בכל שנה</a:t>
            </a:r>
          </a:p>
        </p:txBody>
      </p:sp>
      <p:sp>
        <p:nvSpPr>
          <p:cNvPr id="20486" name="TextBox 5"/>
          <p:cNvSpPr txBox="1">
            <a:spLocks noChangeArrowheads="1"/>
          </p:cNvSpPr>
          <p:nvPr/>
        </p:nvSpPr>
        <p:spPr bwMode="auto">
          <a:xfrm rot="-5400000">
            <a:off x="6350" y="3646488"/>
            <a:ext cx="1285875" cy="276225"/>
          </a:xfrm>
          <a:prstGeom prst="rect">
            <a:avLst/>
          </a:prstGeom>
          <a:solidFill>
            <a:schemeClr val="bg1"/>
          </a:solidFill>
          <a:ln w="9525">
            <a:noFill/>
            <a:miter lim="800000"/>
            <a:headEnd/>
            <a:tailEnd/>
          </a:ln>
        </p:spPr>
        <p:txBody>
          <a:bodyPr>
            <a:spAutoFit/>
          </a:bodyPr>
          <a:lstStyle/>
          <a:p>
            <a:r>
              <a:rPr lang="he-IL" sz="1200" b="1"/>
              <a:t>כמות הפריטים</a:t>
            </a:r>
          </a:p>
        </p:txBody>
      </p:sp>
      <p:sp>
        <p:nvSpPr>
          <p:cNvPr id="7" name="TextBox 6"/>
          <p:cNvSpPr txBox="1"/>
          <p:nvPr/>
        </p:nvSpPr>
        <p:spPr>
          <a:xfrm>
            <a:off x="2124075" y="1779588"/>
            <a:ext cx="1223963" cy="276225"/>
          </a:xfrm>
          <a:prstGeom prst="rect">
            <a:avLst/>
          </a:prstGeom>
          <a:solidFill>
            <a:schemeClr val="bg1"/>
          </a:solidFill>
        </p:spPr>
        <p:txBody>
          <a:bodyPr rtlCol="1">
            <a:spAutoFit/>
          </a:bodyPr>
          <a:lstStyle/>
          <a:p>
            <a:pPr>
              <a:defRPr/>
            </a:pPr>
            <a:r>
              <a:rPr lang="he-IL" sz="1200" b="1" dirty="0">
                <a:solidFill>
                  <a:schemeClr val="accent2">
                    <a:lumMod val="75000"/>
                  </a:schemeClr>
                </a:solidFill>
              </a:rPr>
              <a:t>סה"כ הפריטים</a:t>
            </a:r>
          </a:p>
        </p:txBody>
      </p:sp>
      <p:sp>
        <p:nvSpPr>
          <p:cNvPr id="20488" name="TextBox 7"/>
          <p:cNvSpPr txBox="1">
            <a:spLocks noChangeArrowheads="1"/>
          </p:cNvSpPr>
          <p:nvPr/>
        </p:nvSpPr>
        <p:spPr bwMode="auto">
          <a:xfrm>
            <a:off x="2124075" y="2055813"/>
            <a:ext cx="1439863" cy="277812"/>
          </a:xfrm>
          <a:prstGeom prst="rect">
            <a:avLst/>
          </a:prstGeom>
          <a:solidFill>
            <a:schemeClr val="bg1"/>
          </a:solidFill>
          <a:ln w="9525">
            <a:noFill/>
            <a:miter lim="800000"/>
            <a:headEnd/>
            <a:tailEnd/>
          </a:ln>
        </p:spPr>
        <p:txBody>
          <a:bodyPr>
            <a:spAutoFit/>
          </a:bodyPr>
          <a:lstStyle/>
          <a:p>
            <a:r>
              <a:rPr lang="he-IL" sz="1200" b="1">
                <a:solidFill>
                  <a:srgbClr val="F335F3"/>
                </a:solidFill>
              </a:rPr>
              <a:t>       רסיסי פסולת</a:t>
            </a:r>
          </a:p>
        </p:txBody>
      </p:sp>
      <p:sp>
        <p:nvSpPr>
          <p:cNvPr id="20489" name="TextBox 8"/>
          <p:cNvSpPr txBox="1">
            <a:spLocks noChangeArrowheads="1"/>
          </p:cNvSpPr>
          <p:nvPr/>
        </p:nvSpPr>
        <p:spPr bwMode="auto">
          <a:xfrm>
            <a:off x="2098675" y="2471738"/>
            <a:ext cx="1223963" cy="277812"/>
          </a:xfrm>
          <a:prstGeom prst="rect">
            <a:avLst/>
          </a:prstGeom>
          <a:solidFill>
            <a:schemeClr val="bg1"/>
          </a:solidFill>
          <a:ln w="9525">
            <a:noFill/>
            <a:miter lim="800000"/>
            <a:headEnd/>
            <a:tailEnd/>
          </a:ln>
        </p:spPr>
        <p:txBody>
          <a:bodyPr>
            <a:spAutoFit/>
          </a:bodyPr>
          <a:lstStyle/>
          <a:p>
            <a:r>
              <a:rPr lang="he-IL" sz="1200" b="1">
                <a:solidFill>
                  <a:srgbClr val="0070C0"/>
                </a:solidFill>
              </a:rPr>
              <a:t>מעבורות חלל</a:t>
            </a:r>
          </a:p>
        </p:txBody>
      </p:sp>
      <p:sp>
        <p:nvSpPr>
          <p:cNvPr id="20490" name="TextBox 9"/>
          <p:cNvSpPr txBox="1">
            <a:spLocks noChangeArrowheads="1"/>
          </p:cNvSpPr>
          <p:nvPr/>
        </p:nvSpPr>
        <p:spPr bwMode="auto">
          <a:xfrm>
            <a:off x="2116138" y="2727325"/>
            <a:ext cx="1547812" cy="277813"/>
          </a:xfrm>
          <a:prstGeom prst="rect">
            <a:avLst/>
          </a:prstGeom>
          <a:solidFill>
            <a:schemeClr val="bg1"/>
          </a:solidFill>
          <a:ln w="9525">
            <a:noFill/>
            <a:miter lim="800000"/>
            <a:headEnd/>
            <a:tailEnd/>
          </a:ln>
        </p:spPr>
        <p:txBody>
          <a:bodyPr>
            <a:spAutoFit/>
          </a:bodyPr>
          <a:lstStyle/>
          <a:p>
            <a:r>
              <a:rPr lang="he-IL" sz="1200" b="1">
                <a:solidFill>
                  <a:srgbClr val="FF0000"/>
                </a:solidFill>
              </a:rPr>
              <a:t>        פסולת עצמית</a:t>
            </a:r>
          </a:p>
        </p:txBody>
      </p:sp>
      <p:sp>
        <p:nvSpPr>
          <p:cNvPr id="20491" name="TextBox 10"/>
          <p:cNvSpPr txBox="1">
            <a:spLocks noChangeArrowheads="1"/>
          </p:cNvSpPr>
          <p:nvPr/>
        </p:nvSpPr>
        <p:spPr bwMode="auto">
          <a:xfrm>
            <a:off x="2098675" y="3121025"/>
            <a:ext cx="1223963" cy="277813"/>
          </a:xfrm>
          <a:prstGeom prst="rect">
            <a:avLst/>
          </a:prstGeom>
          <a:solidFill>
            <a:schemeClr val="bg1"/>
          </a:solidFill>
          <a:ln w="9525">
            <a:noFill/>
            <a:miter lim="800000"/>
            <a:headEnd/>
            <a:tailEnd/>
          </a:ln>
        </p:spPr>
        <p:txBody>
          <a:bodyPr>
            <a:spAutoFit/>
          </a:bodyPr>
          <a:lstStyle/>
          <a:p>
            <a:r>
              <a:rPr lang="he-IL" sz="1200" b="1">
                <a:solidFill>
                  <a:srgbClr val="00863D"/>
                </a:solidFill>
              </a:rPr>
              <a:t>שאריות טילים</a:t>
            </a:r>
          </a:p>
        </p:txBody>
      </p:sp>
      <p:sp>
        <p:nvSpPr>
          <p:cNvPr id="20492" name="TextBox 11"/>
          <p:cNvSpPr txBox="1">
            <a:spLocks noChangeArrowheads="1"/>
          </p:cNvSpPr>
          <p:nvPr/>
        </p:nvSpPr>
        <p:spPr bwMode="auto">
          <a:xfrm>
            <a:off x="3924300" y="6237288"/>
            <a:ext cx="576263" cy="277812"/>
          </a:xfrm>
          <a:prstGeom prst="rect">
            <a:avLst/>
          </a:prstGeom>
          <a:solidFill>
            <a:schemeClr val="bg1"/>
          </a:solidFill>
          <a:ln w="9525">
            <a:noFill/>
            <a:miter lim="800000"/>
            <a:headEnd/>
            <a:tailEnd/>
          </a:ln>
        </p:spPr>
        <p:txBody>
          <a:bodyPr>
            <a:spAutoFit/>
          </a:bodyPr>
          <a:lstStyle/>
          <a:p>
            <a:r>
              <a:rPr lang="he-IL" sz="1200" b="1"/>
              <a:t>שנים</a:t>
            </a: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9" name="Title 1"/>
          <p:cNvSpPr>
            <a:spLocks noGrp="1"/>
          </p:cNvSpPr>
          <p:nvPr>
            <p:ph type="title"/>
          </p:nvPr>
        </p:nvSpPr>
        <p:spPr>
          <a:xfrm>
            <a:off x="4572000" y="0"/>
            <a:ext cx="3600450" cy="642938"/>
          </a:xfrm>
        </p:spPr>
        <p:txBody>
          <a:bodyPr anchor="ctr"/>
          <a:lstStyle/>
          <a:p>
            <a:pPr algn="ctr" rtl="1" eaLnBrk="1" hangingPunct="1">
              <a:defRPr/>
            </a:pPr>
            <a:r>
              <a:rPr lang="he-IL" sz="3200" dirty="0" smtClean="0">
                <a:solidFill>
                  <a:schemeClr val="accent6">
                    <a:lumMod val="75000"/>
                  </a:schemeClr>
                </a:solidFill>
              </a:rPr>
              <a:t>מיקום הפלטפורמה</a:t>
            </a:r>
            <a:endParaRPr lang="en-US" sz="3200" b="1" dirty="0" smtClean="0">
              <a:solidFill>
                <a:schemeClr val="accent6">
                  <a:lumMod val="75000"/>
                </a:schemeClr>
              </a:solidFill>
              <a:latin typeface="Arial" charset="0"/>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272661326"/>
              </p:ext>
            </p:extLst>
          </p:nvPr>
        </p:nvGraphicFramePr>
        <p:xfrm>
          <a:off x="899592" y="692696"/>
          <a:ext cx="7344816" cy="53795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507" name="TextBox 3"/>
          <p:cNvSpPr txBox="1">
            <a:spLocks noChangeArrowheads="1"/>
          </p:cNvSpPr>
          <p:nvPr/>
        </p:nvSpPr>
        <p:spPr bwMode="auto">
          <a:xfrm>
            <a:off x="539750" y="4724400"/>
            <a:ext cx="1944688" cy="1755775"/>
          </a:xfrm>
          <a:prstGeom prst="rect">
            <a:avLst/>
          </a:prstGeom>
          <a:noFill/>
          <a:ln w="9525">
            <a:noFill/>
            <a:miter lim="800000"/>
            <a:headEnd/>
            <a:tailEnd/>
          </a:ln>
        </p:spPr>
        <p:txBody>
          <a:bodyPr>
            <a:spAutoFit/>
          </a:bodyPr>
          <a:lstStyle/>
          <a:p>
            <a:pPr algn="l" rtl="0"/>
            <a:r>
              <a:rPr lang="en-US"/>
              <a:t>Leo=</a:t>
            </a:r>
            <a:r>
              <a:rPr lang="he-IL"/>
              <a:t>נמוך</a:t>
            </a:r>
            <a:endParaRPr lang="en-US"/>
          </a:p>
          <a:p>
            <a:pPr algn="l" rtl="0"/>
            <a:r>
              <a:rPr lang="en-US"/>
              <a:t>Meo=</a:t>
            </a:r>
            <a:r>
              <a:rPr lang="he-IL"/>
              <a:t>בינוני</a:t>
            </a:r>
            <a:endParaRPr lang="en-US"/>
          </a:p>
          <a:p>
            <a:pPr algn="l" rtl="0"/>
            <a:r>
              <a:rPr lang="en-US"/>
              <a:t>Geo=</a:t>
            </a:r>
            <a:r>
              <a:rPr lang="he-IL"/>
              <a:t>24 שעות מעל אותה נקודה קבועה(ובגובה של כ36000 ק"מ)</a:t>
            </a:r>
          </a:p>
        </p:txBody>
      </p:sp>
    </p:spTree>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קבוצה 2"/>
          <p:cNvGrpSpPr>
            <a:grpSpLocks/>
          </p:cNvGrpSpPr>
          <p:nvPr/>
        </p:nvGrpSpPr>
        <p:grpSpPr bwMode="auto">
          <a:xfrm>
            <a:off x="6143625" y="1316475"/>
            <a:ext cx="2446338" cy="2500312"/>
            <a:chOff x="5257586" y="-1437551"/>
            <a:chExt cx="2445388" cy="5256583"/>
          </a:xfrm>
          <a:gradFill>
            <a:gsLst>
              <a:gs pos="0">
                <a:srgbClr val="0033CC"/>
              </a:gs>
              <a:gs pos="50000">
                <a:srgbClr val="0066FF"/>
              </a:gs>
              <a:gs pos="100000">
                <a:schemeClr val="accent1">
                  <a:tint val="23500"/>
                  <a:satMod val="160000"/>
                </a:schemeClr>
              </a:gs>
            </a:gsLst>
            <a:lin ang="5400000" scaled="0"/>
          </a:gradFill>
        </p:grpSpPr>
        <p:sp>
          <p:nvSpPr>
            <p:cNvPr id="4" name="תרשים זרימה: פעולה ידנית 3"/>
            <p:cNvSpPr/>
            <p:nvPr/>
          </p:nvSpPr>
          <p:spPr>
            <a:xfrm rot="16200000">
              <a:off x="3851988" y="-31953"/>
              <a:ext cx="5256583" cy="2445388"/>
            </a:xfrm>
            <a:prstGeom prst="flowChartManualOperation">
              <a:avLst/>
            </a:prstGeom>
            <a:grpFill/>
          </p:spPr>
          <p:style>
            <a:lnRef idx="0">
              <a:schemeClr val="lt1">
                <a:hueOff val="0"/>
                <a:satOff val="0"/>
                <a:lumOff val="0"/>
                <a:alphaOff val="0"/>
              </a:schemeClr>
            </a:lnRef>
            <a:fillRef idx="3">
              <a:schemeClr val="accent5">
                <a:alpha val="90000"/>
                <a:hueOff val="0"/>
                <a:satOff val="0"/>
                <a:lumOff val="0"/>
                <a:alphaOff val="-40000"/>
              </a:schemeClr>
            </a:fillRef>
            <a:effectRef idx="3">
              <a:schemeClr val="accent5">
                <a:alpha val="90000"/>
                <a:hueOff val="0"/>
                <a:satOff val="0"/>
                <a:lumOff val="0"/>
                <a:alphaOff val="-40000"/>
              </a:schemeClr>
            </a:effectRef>
            <a:fontRef idx="minor">
              <a:schemeClr val="lt1"/>
            </a:fontRef>
          </p:style>
        </p:sp>
        <p:sp>
          <p:nvSpPr>
            <p:cNvPr id="5" name="תרשים זרימה: פעולה ידנית 4"/>
            <p:cNvSpPr/>
            <p:nvPr/>
          </p:nvSpPr>
          <p:spPr>
            <a:xfrm>
              <a:off x="5257586" y="-150189"/>
              <a:ext cx="2315907" cy="3002562"/>
            </a:xfrm>
            <a:prstGeom prst="rect">
              <a:avLst/>
            </a:prstGeom>
            <a:grpFill/>
          </p:spPr>
          <p:style>
            <a:lnRef idx="0">
              <a:scrgbClr r="0" g="0" b="0"/>
            </a:lnRef>
            <a:fillRef idx="0">
              <a:scrgbClr r="0" g="0" b="0"/>
            </a:fillRef>
            <a:effectRef idx="0">
              <a:scrgbClr r="0" g="0" b="0"/>
            </a:effectRef>
            <a:fontRef idx="minor">
              <a:schemeClr val="lt1"/>
            </a:fontRef>
          </p:style>
          <p:txBody>
            <a:bodyPr lIns="152400" tIns="0" rIns="152400" bIns="0"/>
            <a:lstStyle/>
            <a:p>
              <a:pPr fontAlgn="auto">
                <a:lnSpc>
                  <a:spcPct val="115000"/>
                </a:lnSpc>
                <a:spcBef>
                  <a:spcPts val="600"/>
                </a:spcBef>
                <a:spcAft>
                  <a:spcPts val="0"/>
                </a:spcAft>
                <a:defRPr/>
              </a:pPr>
              <a:r>
                <a:rPr lang="he-IL" b="1" dirty="0">
                  <a:ea typeface="Calibri"/>
                </a:rPr>
                <a:t>מפקד משימה</a:t>
              </a:r>
              <a:endParaRPr lang="he-IL" dirty="0">
                <a:ea typeface="Calibri"/>
              </a:endParaRPr>
            </a:p>
            <a:p>
              <a:pPr fontAlgn="auto">
                <a:lnSpc>
                  <a:spcPct val="115000"/>
                </a:lnSpc>
                <a:spcBef>
                  <a:spcPts val="600"/>
                </a:spcBef>
                <a:spcAft>
                  <a:spcPts val="0"/>
                </a:spcAft>
                <a:defRPr/>
              </a:pPr>
              <a:r>
                <a:rPr lang="he-IL" b="1" dirty="0">
                  <a:ea typeface="Calibri"/>
                </a:rPr>
                <a:t>טייס התחנה</a:t>
              </a:r>
              <a:endParaRPr lang="he-IL" dirty="0">
                <a:ea typeface="Calibri"/>
              </a:endParaRPr>
            </a:p>
            <a:p>
              <a:pPr fontAlgn="auto">
                <a:lnSpc>
                  <a:spcPct val="115000"/>
                </a:lnSpc>
                <a:spcBef>
                  <a:spcPts val="600"/>
                </a:spcBef>
                <a:spcAft>
                  <a:spcPts val="0"/>
                </a:spcAft>
                <a:defRPr/>
              </a:pPr>
              <a:r>
                <a:rPr lang="he-IL" b="1" dirty="0"/>
                <a:t>מפקד תחנת החלל</a:t>
              </a:r>
              <a:endParaRPr lang="he-IL" b="1" dirty="0">
                <a:solidFill>
                  <a:prstClr val="black"/>
                </a:solidFill>
                <a:ea typeface="Calibri"/>
              </a:endParaRPr>
            </a:p>
          </p:txBody>
        </p:sp>
      </p:grpSp>
      <p:sp>
        <p:nvSpPr>
          <p:cNvPr id="23556" name="TextBox 12"/>
          <p:cNvSpPr txBox="1">
            <a:spLocks noChangeArrowheads="1"/>
          </p:cNvSpPr>
          <p:nvPr/>
        </p:nvSpPr>
        <p:spPr bwMode="auto">
          <a:xfrm>
            <a:off x="5143500" y="0"/>
            <a:ext cx="2643188" cy="584200"/>
          </a:xfrm>
          <a:prstGeom prst="rect">
            <a:avLst/>
          </a:prstGeom>
          <a:noFill/>
          <a:ln w="9525">
            <a:noFill/>
            <a:miter lim="800000"/>
            <a:headEnd/>
            <a:tailEnd/>
          </a:ln>
        </p:spPr>
        <p:txBody>
          <a:bodyPr>
            <a:spAutoFit/>
          </a:bodyPr>
          <a:lstStyle/>
          <a:p>
            <a:pPr algn="ctr" rtl="0"/>
            <a:r>
              <a:rPr lang="he-IL" sz="3200" b="1">
                <a:solidFill>
                  <a:schemeClr val="bg1"/>
                </a:solidFill>
              </a:rPr>
              <a:t>הרכב הצוות</a:t>
            </a:r>
            <a:endParaRPr lang="en-US" sz="3200" b="1">
              <a:solidFill>
                <a:schemeClr val="bg1"/>
              </a:solidFill>
            </a:endParaRPr>
          </a:p>
        </p:txBody>
      </p:sp>
      <p:sp>
        <p:nvSpPr>
          <p:cNvPr id="23557" name="TextBox 12"/>
          <p:cNvSpPr txBox="1">
            <a:spLocks noChangeArrowheads="1"/>
          </p:cNvSpPr>
          <p:nvPr/>
        </p:nvSpPr>
        <p:spPr bwMode="auto">
          <a:xfrm>
            <a:off x="1714500" y="785813"/>
            <a:ext cx="6429375" cy="369887"/>
          </a:xfrm>
          <a:prstGeom prst="rect">
            <a:avLst/>
          </a:prstGeom>
          <a:noFill/>
          <a:ln w="9525">
            <a:noFill/>
            <a:miter lim="800000"/>
            <a:headEnd/>
            <a:tailEnd/>
          </a:ln>
        </p:spPr>
        <p:txBody>
          <a:bodyPr>
            <a:spAutoFit/>
          </a:bodyPr>
          <a:lstStyle/>
          <a:p>
            <a:r>
              <a:rPr lang="he-IL" dirty="0"/>
              <a:t>גודל הצוות מורכב משבעה </a:t>
            </a:r>
            <a:r>
              <a:rPr lang="he-IL" dirty="0" smtClean="0"/>
              <a:t>אנשים:</a:t>
            </a:r>
            <a:endParaRPr lang="en-GB" dirty="0"/>
          </a:p>
        </p:txBody>
      </p:sp>
      <p:grpSp>
        <p:nvGrpSpPr>
          <p:cNvPr id="14" name="קבוצה 2"/>
          <p:cNvGrpSpPr>
            <a:grpSpLocks/>
          </p:cNvGrpSpPr>
          <p:nvPr/>
        </p:nvGrpSpPr>
        <p:grpSpPr bwMode="auto">
          <a:xfrm>
            <a:off x="3475340" y="1132959"/>
            <a:ext cx="2461267" cy="2500312"/>
            <a:chOff x="5257586" y="-3244170"/>
            <a:chExt cx="2460311" cy="5256583"/>
          </a:xfrm>
          <a:gradFill>
            <a:gsLst>
              <a:gs pos="0">
                <a:srgbClr val="0033CC"/>
              </a:gs>
              <a:gs pos="50000">
                <a:srgbClr val="0066FF"/>
              </a:gs>
              <a:gs pos="100000">
                <a:schemeClr val="accent1">
                  <a:tint val="23500"/>
                  <a:satMod val="160000"/>
                </a:schemeClr>
              </a:gs>
            </a:gsLst>
            <a:lin ang="5400000" scaled="0"/>
          </a:gradFill>
        </p:grpSpPr>
        <p:sp>
          <p:nvSpPr>
            <p:cNvPr id="15" name="תרשים זרימה: פעולה ידנית 14"/>
            <p:cNvSpPr/>
            <p:nvPr/>
          </p:nvSpPr>
          <p:spPr>
            <a:xfrm rot="16200000">
              <a:off x="3866911" y="-1838572"/>
              <a:ext cx="5256583" cy="2445388"/>
            </a:xfrm>
            <a:prstGeom prst="flowChartManualOperation">
              <a:avLst/>
            </a:prstGeom>
            <a:grpFill/>
          </p:spPr>
          <p:style>
            <a:lnRef idx="0">
              <a:schemeClr val="lt1">
                <a:hueOff val="0"/>
                <a:satOff val="0"/>
                <a:lumOff val="0"/>
                <a:alphaOff val="0"/>
              </a:schemeClr>
            </a:lnRef>
            <a:fillRef idx="3">
              <a:schemeClr val="accent5">
                <a:alpha val="90000"/>
                <a:hueOff val="0"/>
                <a:satOff val="0"/>
                <a:lumOff val="0"/>
                <a:alphaOff val="-40000"/>
              </a:schemeClr>
            </a:fillRef>
            <a:effectRef idx="3">
              <a:schemeClr val="accent5">
                <a:alpha val="90000"/>
                <a:hueOff val="0"/>
                <a:satOff val="0"/>
                <a:lumOff val="0"/>
                <a:alphaOff val="-40000"/>
              </a:schemeClr>
            </a:effectRef>
            <a:fontRef idx="minor">
              <a:schemeClr val="lt1"/>
            </a:fontRef>
          </p:style>
        </p:sp>
        <p:sp>
          <p:nvSpPr>
            <p:cNvPr id="16" name="תרשים זרימה: פעולה ידנית 4"/>
            <p:cNvSpPr/>
            <p:nvPr/>
          </p:nvSpPr>
          <p:spPr>
            <a:xfrm>
              <a:off x="5257586" y="-2082761"/>
              <a:ext cx="2391875" cy="3071040"/>
            </a:xfrm>
            <a:prstGeom prst="rect">
              <a:avLst/>
            </a:prstGeom>
            <a:grpFill/>
          </p:spPr>
          <p:style>
            <a:lnRef idx="0">
              <a:scrgbClr r="0" g="0" b="0"/>
            </a:lnRef>
            <a:fillRef idx="0">
              <a:scrgbClr r="0" g="0" b="0"/>
            </a:fillRef>
            <a:effectRef idx="0">
              <a:scrgbClr r="0" g="0" b="0"/>
            </a:effectRef>
            <a:fontRef idx="minor">
              <a:schemeClr val="lt1"/>
            </a:fontRef>
          </p:style>
          <p:txBody>
            <a:bodyPr lIns="152400" tIns="0" rIns="152400" bIns="0"/>
            <a:lstStyle/>
            <a:p>
              <a:pPr fontAlgn="auto">
                <a:lnSpc>
                  <a:spcPct val="115000"/>
                </a:lnSpc>
                <a:spcBef>
                  <a:spcPts val="600"/>
                </a:spcBef>
                <a:spcAft>
                  <a:spcPts val="0"/>
                </a:spcAft>
                <a:defRPr/>
              </a:pPr>
              <a:r>
                <a:rPr lang="he-IL" b="1" dirty="0" smtClean="0">
                  <a:ea typeface="Calibri"/>
                </a:rPr>
                <a:t>מומחה משימה</a:t>
              </a:r>
            </a:p>
            <a:p>
              <a:pPr fontAlgn="auto">
                <a:lnSpc>
                  <a:spcPct val="115000"/>
                </a:lnSpc>
                <a:spcBef>
                  <a:spcPts val="600"/>
                </a:spcBef>
                <a:spcAft>
                  <a:spcPts val="0"/>
                </a:spcAft>
                <a:defRPr/>
              </a:pPr>
              <a:r>
                <a:rPr lang="he-IL" b="1" dirty="0" smtClean="0">
                  <a:ea typeface="Calibri"/>
                </a:rPr>
                <a:t>מומחה מטען</a:t>
              </a:r>
              <a:endParaRPr lang="he-IL" b="1" dirty="0">
                <a:ea typeface="Calibri"/>
              </a:endParaRPr>
            </a:p>
          </p:txBody>
        </p:sp>
      </p:grpSp>
      <p:grpSp>
        <p:nvGrpSpPr>
          <p:cNvPr id="22" name="קבוצה 2"/>
          <p:cNvGrpSpPr>
            <a:grpSpLocks/>
          </p:cNvGrpSpPr>
          <p:nvPr/>
        </p:nvGrpSpPr>
        <p:grpSpPr bwMode="auto">
          <a:xfrm>
            <a:off x="899592" y="1165606"/>
            <a:ext cx="2461267" cy="2500312"/>
            <a:chOff x="5257586" y="-3244170"/>
            <a:chExt cx="2460311" cy="5256583"/>
          </a:xfrm>
          <a:gradFill>
            <a:gsLst>
              <a:gs pos="0">
                <a:srgbClr val="0033CC"/>
              </a:gs>
              <a:gs pos="50000">
                <a:srgbClr val="0066FF"/>
              </a:gs>
              <a:gs pos="100000">
                <a:schemeClr val="accent1">
                  <a:tint val="23500"/>
                  <a:satMod val="160000"/>
                </a:schemeClr>
              </a:gs>
            </a:gsLst>
            <a:lin ang="5400000" scaled="0"/>
          </a:gradFill>
        </p:grpSpPr>
        <p:sp>
          <p:nvSpPr>
            <p:cNvPr id="23" name="תרשים זרימה: פעולה ידנית 22"/>
            <p:cNvSpPr/>
            <p:nvPr/>
          </p:nvSpPr>
          <p:spPr>
            <a:xfrm rot="16200000">
              <a:off x="3866911" y="-1838572"/>
              <a:ext cx="5256583" cy="2445388"/>
            </a:xfrm>
            <a:prstGeom prst="flowChartManualOperation">
              <a:avLst/>
            </a:prstGeom>
            <a:grpFill/>
          </p:spPr>
          <p:style>
            <a:lnRef idx="0">
              <a:schemeClr val="lt1">
                <a:hueOff val="0"/>
                <a:satOff val="0"/>
                <a:lumOff val="0"/>
                <a:alphaOff val="0"/>
              </a:schemeClr>
            </a:lnRef>
            <a:fillRef idx="3">
              <a:schemeClr val="accent5">
                <a:alpha val="90000"/>
                <a:hueOff val="0"/>
                <a:satOff val="0"/>
                <a:lumOff val="0"/>
                <a:alphaOff val="-40000"/>
              </a:schemeClr>
            </a:fillRef>
            <a:effectRef idx="3">
              <a:schemeClr val="accent5">
                <a:alpha val="90000"/>
                <a:hueOff val="0"/>
                <a:satOff val="0"/>
                <a:lumOff val="0"/>
                <a:alphaOff val="-40000"/>
              </a:schemeClr>
            </a:effectRef>
            <a:fontRef idx="minor">
              <a:schemeClr val="lt1"/>
            </a:fontRef>
          </p:style>
        </p:sp>
        <p:sp>
          <p:nvSpPr>
            <p:cNvPr id="24" name="תרשים זרימה: פעולה ידנית 4"/>
            <p:cNvSpPr/>
            <p:nvPr/>
          </p:nvSpPr>
          <p:spPr>
            <a:xfrm>
              <a:off x="5257586" y="-2082761"/>
              <a:ext cx="2391875" cy="3071040"/>
            </a:xfrm>
            <a:prstGeom prst="rect">
              <a:avLst/>
            </a:prstGeom>
            <a:grpFill/>
          </p:spPr>
          <p:style>
            <a:lnRef idx="0">
              <a:scrgbClr r="0" g="0" b="0"/>
            </a:lnRef>
            <a:fillRef idx="0">
              <a:scrgbClr r="0" g="0" b="0"/>
            </a:fillRef>
            <a:effectRef idx="0">
              <a:scrgbClr r="0" g="0" b="0"/>
            </a:effectRef>
            <a:fontRef idx="minor">
              <a:schemeClr val="lt1"/>
            </a:fontRef>
          </p:style>
          <p:txBody>
            <a:bodyPr lIns="152400" tIns="0" rIns="152400" bIns="0"/>
            <a:lstStyle/>
            <a:p>
              <a:pPr fontAlgn="auto">
                <a:lnSpc>
                  <a:spcPct val="115000"/>
                </a:lnSpc>
                <a:spcBef>
                  <a:spcPts val="600"/>
                </a:spcBef>
                <a:spcAft>
                  <a:spcPts val="0"/>
                </a:spcAft>
                <a:defRPr/>
              </a:pPr>
              <a:r>
                <a:rPr lang="he-IL" b="1" dirty="0" smtClean="0">
                  <a:ea typeface="Calibri"/>
                </a:rPr>
                <a:t>מפעיל התחנה</a:t>
              </a:r>
            </a:p>
            <a:p>
              <a:pPr fontAlgn="auto">
                <a:lnSpc>
                  <a:spcPct val="115000"/>
                </a:lnSpc>
                <a:spcBef>
                  <a:spcPts val="600"/>
                </a:spcBef>
                <a:spcAft>
                  <a:spcPts val="0"/>
                </a:spcAft>
                <a:defRPr/>
              </a:pPr>
              <a:r>
                <a:rPr lang="he-IL" b="1" dirty="0" smtClean="0">
                  <a:ea typeface="Calibri"/>
                </a:rPr>
                <a:t>מדען התחנה</a:t>
              </a:r>
            </a:p>
          </p:txBody>
        </p:sp>
      </p:grpSp>
      <p:pic>
        <p:nvPicPr>
          <p:cNvPr id="31746" name="Picture 2" descr="קובץ:Crew of STS-107, official photo.jpg"/>
          <p:cNvPicPr>
            <a:picLocks noChangeAspect="1" noChangeArrowheads="1"/>
          </p:cNvPicPr>
          <p:nvPr/>
        </p:nvPicPr>
        <p:blipFill>
          <a:blip r:embed="rId2" cstate="print"/>
          <a:srcRect/>
          <a:stretch>
            <a:fillRect/>
          </a:stretch>
        </p:blipFill>
        <p:spPr bwMode="auto">
          <a:xfrm>
            <a:off x="2699792" y="3573016"/>
            <a:ext cx="3600400" cy="287935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500" fill="hold"/>
                                        <p:tgtEl>
                                          <p:spTgt spid="22"/>
                                        </p:tgtEl>
                                        <p:attrNameLst>
                                          <p:attrName>ppt_x</p:attrName>
                                        </p:attrNameLst>
                                      </p:cBhvr>
                                      <p:tavLst>
                                        <p:tav tm="0">
                                          <p:val>
                                            <p:strVal val="#ppt_x"/>
                                          </p:val>
                                        </p:tav>
                                        <p:tav tm="100000">
                                          <p:val>
                                            <p:strVal val="#ppt_x"/>
                                          </p:val>
                                        </p:tav>
                                      </p:tavLst>
                                    </p:anim>
                                    <p:anim calcmode="lin" valueType="num">
                                      <p:cBhvr additive="base">
                                        <p:cTn id="1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577" name="כותרת 1"/>
          <p:cNvSpPr>
            <a:spLocks noGrp="1"/>
          </p:cNvSpPr>
          <p:nvPr>
            <p:ph type="title"/>
          </p:nvPr>
        </p:nvSpPr>
        <p:spPr/>
        <p:txBody>
          <a:bodyPr/>
          <a:lstStyle/>
          <a:p>
            <a:pPr algn="r" rtl="1"/>
            <a:r>
              <a:rPr lang="he-IL" smtClean="0"/>
              <a:t>אימונים שיעברו צוות הפלטפורמה</a:t>
            </a:r>
          </a:p>
        </p:txBody>
      </p:sp>
      <p:sp>
        <p:nvSpPr>
          <p:cNvPr id="3" name="מציין מיקום תוכן 2"/>
          <p:cNvSpPr>
            <a:spLocks noGrp="1"/>
          </p:cNvSpPr>
          <p:nvPr>
            <p:ph idx="1"/>
          </p:nvPr>
        </p:nvSpPr>
        <p:spPr>
          <a:xfrm>
            <a:off x="1042988" y="2324100"/>
            <a:ext cx="6777037" cy="3985220"/>
          </a:xfrm>
        </p:spPr>
        <p:txBody>
          <a:bodyPr/>
          <a:lstStyle/>
          <a:p>
            <a:pPr algn="r" rtl="1"/>
            <a:r>
              <a:rPr lang="he-IL" dirty="0" smtClean="0">
                <a:solidFill>
                  <a:schemeClr val="tx1"/>
                </a:solidFill>
              </a:rPr>
              <a:t>למידה עיונית</a:t>
            </a:r>
          </a:p>
          <a:p>
            <a:pPr algn="r" rtl="1"/>
            <a:r>
              <a:rPr lang="he-IL" dirty="0" smtClean="0">
                <a:solidFill>
                  <a:schemeClr val="tx1"/>
                </a:solidFill>
              </a:rPr>
              <a:t>טיסות פרבולה</a:t>
            </a:r>
          </a:p>
          <a:p>
            <a:pPr algn="r" rtl="1"/>
            <a:r>
              <a:rPr lang="he-IL" dirty="0" smtClean="0">
                <a:solidFill>
                  <a:schemeClr val="tx1"/>
                </a:solidFill>
              </a:rPr>
              <a:t>תרגול פעולות באמצעות סימולאטורים והכשרה במים.</a:t>
            </a:r>
          </a:p>
          <a:p>
            <a:pPr algn="r" rtl="1"/>
            <a:r>
              <a:rPr lang="he-IL" dirty="0" smtClean="0">
                <a:solidFill>
                  <a:schemeClr val="tx1"/>
                </a:solidFill>
              </a:rPr>
              <a:t> הגעה לכושר גופני גבוה.</a:t>
            </a:r>
          </a:p>
          <a:p>
            <a:pPr algn="r" rtl="1">
              <a:buFont typeface="Wingdings 2" pitchFamily="18" charset="2"/>
              <a:buNone/>
            </a:pPr>
            <a:r>
              <a:rPr lang="he-IL" dirty="0" smtClean="0">
                <a:solidFill>
                  <a:schemeClr val="tx1"/>
                </a:solidFill>
              </a:rPr>
              <a:t>   בנוסף יהיו מתקני כושר בפלטפורמה, כדי לשמור ולאמץ את שרירי האסטרונאוטים.</a:t>
            </a:r>
          </a:p>
          <a:p>
            <a:pPr algn="r" rtl="1">
              <a:buFont typeface="Wingdings 2" pitchFamily="18" charset="2"/>
              <a:buNone/>
            </a:pPr>
            <a:endParaRPr lang="he-IL" dirty="0" smtClean="0"/>
          </a:p>
          <a:p>
            <a:pPr marL="69850" indent="0" algn="r" rtl="1">
              <a:buNone/>
            </a:pPr>
            <a:endParaRPr lang="he-IL" dirty="0"/>
          </a:p>
          <a:p>
            <a:pPr marL="69850" indent="0" algn="r" rtl="1">
              <a:buNone/>
            </a:pPr>
            <a:r>
              <a:rPr lang="he-IL" sz="2200" dirty="0" smtClean="0"/>
              <a:t>*כמובן שהאסטרונאוטים יוחלפו ברוטציה מדי מס' חדשים.</a:t>
            </a:r>
          </a:p>
          <a:p>
            <a:pPr algn="r" rtl="1"/>
            <a:endParaRPr lang="he-IL" dirty="0" smtClean="0"/>
          </a:p>
        </p:txBody>
      </p:sp>
      <p:sp>
        <p:nvSpPr>
          <p:cNvPr id="24579" name="TextBox 4"/>
          <p:cNvSpPr txBox="1">
            <a:spLocks noChangeArrowheads="1"/>
          </p:cNvSpPr>
          <p:nvPr/>
        </p:nvSpPr>
        <p:spPr bwMode="auto">
          <a:xfrm>
            <a:off x="4859338" y="49213"/>
            <a:ext cx="3240087" cy="369887"/>
          </a:xfrm>
          <a:prstGeom prst="rect">
            <a:avLst/>
          </a:prstGeom>
          <a:noFill/>
          <a:ln w="9525">
            <a:noFill/>
            <a:miter lim="800000"/>
            <a:headEnd/>
            <a:tailEnd/>
          </a:ln>
        </p:spPr>
        <p:txBody>
          <a:bodyPr>
            <a:spAutoFit/>
          </a:bodyPr>
          <a:lstStyle/>
          <a:p>
            <a:pPr algn="ctr"/>
            <a:r>
              <a:rPr lang="he-IL">
                <a:solidFill>
                  <a:schemeClr val="bg1"/>
                </a:solidFill>
              </a:rPr>
              <a:t>אימונים שיעברו צוות הפלטפורמה</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7" presetClass="entr" presetSubtype="4"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7" presetClass="entr" presetSubtype="4"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7" presetClass="entr" presetSubtype="4"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2000"/>
                            </p:stCondLst>
                            <p:childTnLst>
                              <p:par>
                                <p:cTn id="25" presetID="7" presetClass="entr" presetSubtype="4"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7" presetClass="entr" presetSubtype="4"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01" name="כותרת 1"/>
          <p:cNvSpPr>
            <a:spLocks noGrp="1"/>
          </p:cNvSpPr>
          <p:nvPr>
            <p:ph type="title"/>
          </p:nvPr>
        </p:nvSpPr>
        <p:spPr>
          <a:xfrm>
            <a:off x="1116013" y="1012825"/>
            <a:ext cx="7024687" cy="1143000"/>
          </a:xfrm>
        </p:spPr>
        <p:txBody>
          <a:bodyPr/>
          <a:lstStyle/>
          <a:p>
            <a:pPr algn="r" rtl="1"/>
            <a:r>
              <a:rPr lang="he-IL" sz="3600" smtClean="0"/>
              <a:t>מיומנויות הנדרשות מצוות הפלטפורמה</a:t>
            </a:r>
          </a:p>
        </p:txBody>
      </p:sp>
      <p:sp>
        <p:nvSpPr>
          <p:cNvPr id="3" name="מציין מיקום תוכן 2"/>
          <p:cNvSpPr>
            <a:spLocks noGrp="1"/>
          </p:cNvSpPr>
          <p:nvPr>
            <p:ph idx="1"/>
          </p:nvPr>
        </p:nvSpPr>
        <p:spPr>
          <a:xfrm>
            <a:off x="1042988" y="2324100"/>
            <a:ext cx="6777037" cy="4248150"/>
          </a:xfrm>
        </p:spPr>
        <p:txBody>
          <a:bodyPr/>
          <a:lstStyle/>
          <a:p>
            <a:pPr marL="0" indent="0" algn="r" rtl="1">
              <a:lnSpc>
                <a:spcPct val="115000"/>
              </a:lnSpc>
              <a:spcBef>
                <a:spcPts val="600"/>
              </a:spcBef>
              <a:buFont typeface="Wingdings 2" pitchFamily="18" charset="2"/>
              <a:buNone/>
            </a:pPr>
            <a:r>
              <a:rPr lang="he-IL" smtClean="0">
                <a:solidFill>
                  <a:schemeClr val="tx1"/>
                </a:solidFill>
              </a:rPr>
              <a:t>המיומנויות הנדרשות מכל אחד מהחברים בצוות יהיו:</a:t>
            </a:r>
          </a:p>
          <a:p>
            <a:pPr marL="0" indent="0" algn="r" rtl="1">
              <a:lnSpc>
                <a:spcPct val="115000"/>
              </a:lnSpc>
              <a:spcBef>
                <a:spcPts val="600"/>
              </a:spcBef>
            </a:pPr>
            <a:r>
              <a:rPr lang="he-IL" sz="1800" smtClean="0">
                <a:solidFill>
                  <a:schemeClr val="tx1"/>
                </a:solidFill>
              </a:rPr>
              <a:t>מפקד המשימה-חייב להיות טייס סילון בעל ניסיון של 1000 שעות טיסה לפחות כטייס סילון.</a:t>
            </a:r>
          </a:p>
          <a:p>
            <a:pPr marL="0" indent="0" algn="r" rtl="1">
              <a:lnSpc>
                <a:spcPct val="115000"/>
              </a:lnSpc>
              <a:spcBef>
                <a:spcPts val="600"/>
              </a:spcBef>
            </a:pPr>
            <a:r>
              <a:rPr lang="he-IL" sz="1800" smtClean="0">
                <a:solidFill>
                  <a:schemeClr val="tx1"/>
                </a:solidFill>
              </a:rPr>
              <a:t>מומחה משימה-טייס-חייב להיות בקיא במשימה אותה נדרש לבצע בתחנה וגם במערכות המיזוג שבתחנה.</a:t>
            </a:r>
          </a:p>
          <a:p>
            <a:pPr marL="0" indent="0" algn="r" rtl="1">
              <a:lnSpc>
                <a:spcPct val="115000"/>
              </a:lnSpc>
              <a:spcBef>
                <a:spcPts val="600"/>
              </a:spcBef>
            </a:pPr>
            <a:r>
              <a:rPr lang="he-IL" sz="1800" smtClean="0">
                <a:solidFill>
                  <a:schemeClr val="tx1"/>
                </a:solidFill>
              </a:rPr>
              <a:t>מומחה מטען-חייב להיות בקיא במטען הנמצא באחריותו.</a:t>
            </a:r>
          </a:p>
          <a:p>
            <a:pPr marL="0" indent="0" algn="r" rtl="1">
              <a:lnSpc>
                <a:spcPct val="115000"/>
              </a:lnSpc>
              <a:spcBef>
                <a:spcPts val="600"/>
              </a:spcBef>
            </a:pPr>
            <a:r>
              <a:rPr lang="he-IL" sz="1800" smtClean="0">
                <a:solidFill>
                  <a:schemeClr val="tx1"/>
                </a:solidFill>
              </a:rPr>
              <a:t>טייס-חייב להיות בעל ניסיון של 1000 שעות טיסה לפחות כטייס סילון.</a:t>
            </a:r>
          </a:p>
          <a:p>
            <a:pPr marL="0" indent="0" algn="r" rtl="1"/>
            <a:r>
              <a:rPr lang="he-IL" sz="1800" smtClean="0">
                <a:solidFill>
                  <a:schemeClr val="tx1"/>
                </a:solidFill>
              </a:rPr>
              <a:t>מפקד תחנת החלל- נדרש להיות בקיא במבנה ובמערכותיה של תחנת החלל.</a:t>
            </a:r>
          </a:p>
          <a:p>
            <a:pPr marL="0" indent="0" algn="r" rtl="1"/>
            <a:r>
              <a:rPr lang="he-IL" sz="1800" smtClean="0">
                <a:solidFill>
                  <a:schemeClr val="tx1"/>
                </a:solidFill>
              </a:rPr>
              <a:t>מדען התחנה-נידרש להיות בקיא בניסויים שאותם נידרש לערוך בתחנה.</a:t>
            </a:r>
          </a:p>
          <a:p>
            <a:pPr marL="0" indent="0" algn="r" rtl="1"/>
            <a:r>
              <a:rPr lang="he-IL" sz="1800" smtClean="0">
                <a:solidFill>
                  <a:schemeClr val="tx1"/>
                </a:solidFill>
              </a:rPr>
              <a:t>מפעיל התחנה -נידרש להיות בקיא במערכות התחנה.</a:t>
            </a:r>
          </a:p>
          <a:p>
            <a:pPr marL="0" indent="0" algn="r" rtl="1">
              <a:lnSpc>
                <a:spcPct val="115000"/>
              </a:lnSpc>
              <a:spcBef>
                <a:spcPts val="600"/>
              </a:spcBef>
              <a:buFont typeface="Arial" charset="0"/>
              <a:buChar char="•"/>
            </a:pPr>
            <a:endParaRPr lang="he-IL" sz="1800" smtClean="0">
              <a:solidFill>
                <a:schemeClr val="tx1"/>
              </a:solidFill>
            </a:endParaRPr>
          </a:p>
          <a:p>
            <a:pPr marL="0" indent="0" algn="r" rtl="1">
              <a:lnSpc>
                <a:spcPct val="115000"/>
              </a:lnSpc>
              <a:spcBef>
                <a:spcPts val="600"/>
              </a:spcBef>
              <a:buFont typeface="Arial" charset="0"/>
              <a:buChar char="•"/>
            </a:pPr>
            <a:endParaRPr lang="he-IL" sz="1800" smtClean="0">
              <a:solidFill>
                <a:schemeClr val="tx1"/>
              </a:solidFill>
            </a:endParaRPr>
          </a:p>
          <a:p>
            <a:pPr marL="0" indent="0" algn="r" rtl="1"/>
            <a:endParaRPr lang="he-IL" sz="1800" smtClean="0">
              <a:solidFill>
                <a:schemeClr val="tx1"/>
              </a:solidFill>
            </a:endParaRPr>
          </a:p>
        </p:txBody>
      </p:sp>
      <p:sp>
        <p:nvSpPr>
          <p:cNvPr id="25603" name="TextBox 4"/>
          <p:cNvSpPr txBox="1">
            <a:spLocks noChangeArrowheads="1"/>
          </p:cNvSpPr>
          <p:nvPr/>
        </p:nvSpPr>
        <p:spPr bwMode="auto">
          <a:xfrm>
            <a:off x="4932363" y="9525"/>
            <a:ext cx="3024187" cy="400050"/>
          </a:xfrm>
          <a:prstGeom prst="rect">
            <a:avLst/>
          </a:prstGeom>
          <a:noFill/>
          <a:ln w="9525">
            <a:noFill/>
            <a:miter lim="800000"/>
            <a:headEnd/>
            <a:tailEnd/>
          </a:ln>
        </p:spPr>
        <p:txBody>
          <a:bodyPr>
            <a:spAutoFit/>
          </a:bodyPr>
          <a:lstStyle/>
          <a:p>
            <a:pPr algn="ctr"/>
            <a:r>
              <a:rPr lang="he-IL" sz="2000">
                <a:solidFill>
                  <a:schemeClr val="bg1"/>
                </a:solidFill>
              </a:rPr>
              <a:t>מיומנויות הנדרשות מהצוות</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100000">
                                          <p:val>
                                            <p:strVal val="#ppt_x"/>
                                          </p:val>
                                        </p:tav>
                                      </p:tavLst>
                                    </p:anim>
                                    <p:anim calcmode="lin" valueType="num">
                                      <p:cBhvr>
                                        <p:cTn id="8" dur="500" fill="hold"/>
                                        <p:tgtEl>
                                          <p:spTgt spid="3"/>
                                        </p:tgtEl>
                                        <p:attrNameLst>
                                          <p:attrName>ppt_y</p:attrName>
                                        </p:attrNameLst>
                                      </p:cBhvr>
                                      <p:tavLst>
                                        <p:tav tm="0">
                                          <p:val>
                                            <p:strVal val="#ppt_y+#ppt_h/2"/>
                                          </p:val>
                                        </p:tav>
                                        <p:tav tm="100000">
                                          <p:val>
                                            <p:strVal val="#ppt_y"/>
                                          </p:val>
                                        </p:tav>
                                      </p:tavLst>
                                    </p:anim>
                                    <p:anim calcmode="lin" valueType="num">
                                      <p:cBhvr>
                                        <p:cTn id="9" dur="500" fill="hold"/>
                                        <p:tgtEl>
                                          <p:spTgt spid="3"/>
                                        </p:tgtEl>
                                        <p:attrNameLst>
                                          <p:attrName>ppt_w</p:attrName>
                                        </p:attrNameLst>
                                      </p:cBhvr>
                                      <p:tavLst>
                                        <p:tav tm="0">
                                          <p:val>
                                            <p:strVal val="#ppt_w"/>
                                          </p:val>
                                        </p:tav>
                                        <p:tav tm="100000">
                                          <p:val>
                                            <p:strVal val="#ppt_w"/>
                                          </p:val>
                                        </p:tav>
                                      </p:tavLst>
                                    </p:anim>
                                    <p:anim calcmode="lin" valueType="num">
                                      <p:cBhvr>
                                        <p:cTn id="10"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אוסטין">
  <a:themeElements>
    <a:clrScheme name="רחבה">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אוסטין">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טרק">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spDef>
      <a:spPr bwMode="auto"/>
      <a:bodyPr lIns="152400" tIns="0" rIns="152400" bIns="0"/>
      <a:lstStyle>
        <a:defPPr algn="r" rtl="1" fontAlgn="auto">
          <a:lnSpc>
            <a:spcPct val="115000"/>
          </a:lnSpc>
          <a:spcBef>
            <a:spcPts val="600"/>
          </a:spcBef>
          <a:spcAft>
            <a:spcPts val="0"/>
          </a:spcAft>
          <a:buFont typeface="Arial" pitchFamily="34" charset="0"/>
          <a:buChar char="•"/>
          <a:defRPr dirty="0">
            <a:solidFill>
              <a:schemeClr val="tx1"/>
            </a:solidFill>
            <a:ea typeface="Calibri"/>
          </a:defRPr>
        </a:defPPr>
      </a:lstStyle>
      <a:style>
        <a:lnRef idx="0">
          <a:scrgbClr r="0" g="0" b="0"/>
        </a:lnRef>
        <a:fillRef idx="0">
          <a:scrgbClr r="0" g="0" b="0"/>
        </a:fillRef>
        <a:effectRef idx="0">
          <a:scrgbClr r="0" g="0" b="0"/>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3976</TotalTime>
  <Words>2139</Words>
  <Application>Microsoft Office PowerPoint</Application>
  <PresentationFormat>‫הצגה על המסך (4:3)</PresentationFormat>
  <Paragraphs>308</Paragraphs>
  <Slides>33</Slides>
  <Notes>9</Notes>
  <HiddenSlides>14</HiddenSlides>
  <MMClips>0</MMClips>
  <ScaleCrop>false</ScaleCrop>
  <HeadingPairs>
    <vt:vector size="6" baseType="variant">
      <vt:variant>
        <vt:lpstr>ערכת נושא</vt:lpstr>
      </vt:variant>
      <vt:variant>
        <vt:i4>1</vt:i4>
      </vt:variant>
      <vt:variant>
        <vt:lpstr>כותרות שקופיות</vt:lpstr>
      </vt:variant>
      <vt:variant>
        <vt:i4>33</vt:i4>
      </vt:variant>
      <vt:variant>
        <vt:lpstr>הצגות מותאמות אישית</vt:lpstr>
      </vt:variant>
      <vt:variant>
        <vt:i4>6</vt:i4>
      </vt:variant>
    </vt:vector>
  </HeadingPairs>
  <TitlesOfParts>
    <vt:vector size="40" baseType="lpstr">
      <vt:lpstr>אוסטין</vt:lpstr>
      <vt:lpstr>נבחרת תלמידי הימלפרב,  ירושלים </vt:lpstr>
      <vt:lpstr>הקדמה</vt:lpstr>
      <vt:lpstr>מצגת של PowerPoint</vt:lpstr>
      <vt:lpstr>משימה נוספת- איסוף זבל חלל</vt:lpstr>
      <vt:lpstr>מצגת של PowerPoint</vt:lpstr>
      <vt:lpstr>מיקום הפלטפורמה</vt:lpstr>
      <vt:lpstr>מצגת של PowerPoint</vt:lpstr>
      <vt:lpstr>אימונים שיעברו צוות הפלטפורמה</vt:lpstr>
      <vt:lpstr>מיומנויות הנדרשות מצוות הפלטפורמה</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  </vt:lpstr>
      <vt:lpstr>מצגת של PowerPoint</vt:lpstr>
      <vt:lpstr>מצגת של PowerPoint</vt:lpstr>
      <vt:lpstr>מקום מגורים ומעבדת הניסויים</vt:lpstr>
      <vt:lpstr>זרוע רובוטית ותחנת עגינה לחלליות</vt:lpstr>
      <vt:lpstr>מקומות אחסון</vt:lpstr>
      <vt:lpstr>מערכת חשמל ומערכת הנעה</vt:lpstr>
      <vt:lpstr>תחנת עגינה לרכבי החלל ותא לחץ</vt:lpstr>
      <vt:lpstr>מיני מרפאה ומערכת קשר</vt:lpstr>
      <vt:lpstr>מערכות המים והחמצן ומרכז תצפית</vt:lpstr>
      <vt:lpstr>מצגת של PowerPoint</vt:lpstr>
      <vt:lpstr>מצגת של PowerPoint</vt:lpstr>
      <vt:lpstr>  למה משימתנו חשובה?    איך הגענו לכל זה בכלל?</vt:lpstr>
      <vt:lpstr>מצגת של PowerPoint</vt:lpstr>
      <vt:lpstr>יתרונות ההצעה</vt:lpstr>
      <vt:lpstr>פולימר העמילן</vt:lpstr>
      <vt:lpstr>מזדחלות</vt:lpstr>
      <vt:lpstr>תרשים אנרגיה</vt:lpstr>
      <vt:lpstr>תיאור סכמתי של המתקן</vt:lpstr>
      <vt:lpstr>בדיקה נוספת</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הצגת הבעיה\ רעיון..</dc:title>
  <dc:creator>user</dc:creator>
  <cp:lastModifiedBy>Windows User</cp:lastModifiedBy>
  <cp:revision>433</cp:revision>
  <dcterms:created xsi:type="dcterms:W3CDTF">2012-05-17T20:53:05Z</dcterms:created>
  <dcterms:modified xsi:type="dcterms:W3CDTF">2013-01-13T10:59:16Z</dcterms:modified>
</cp:coreProperties>
</file>