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</p:sldIdLst>
  <p:sldSz cx="9906000" cy="6858000" type="A4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A5C7EF5-D51F-446E-81D2-BBFFD18C06BB}">
          <p14:sldIdLst>
            <p14:sldId id="256"/>
            <p14:sldId id="257"/>
            <p14:sldId id="258"/>
            <p14:sldId id="259"/>
            <p14:sldId id="261"/>
            <p14:sldId id="262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98" d="100"/>
          <a:sy n="98" d="100"/>
        </p:scale>
        <p:origin x="-1038" y="-18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דף הבית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0331" y="6175382"/>
            <a:ext cx="2507558" cy="382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4" descr="Displaying לוגו חישה ai-01 חדש.png"/>
          <p:cNvSpPr>
            <a:spLocks noChangeAspect="1" noChangeArrowheads="1"/>
          </p:cNvSpPr>
          <p:nvPr userDrawn="1"/>
        </p:nvSpPr>
        <p:spPr bwMode="auto">
          <a:xfrm>
            <a:off x="9783518" y="5758194"/>
            <a:ext cx="304799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9" name="Rectangle 8"/>
          <p:cNvSpPr/>
          <p:nvPr userDrawn="1"/>
        </p:nvSpPr>
        <p:spPr>
          <a:xfrm>
            <a:off x="6343899" y="6007986"/>
            <a:ext cx="4679584" cy="1099806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00"/>
          <a:stretch/>
        </p:blipFill>
        <p:spPr>
          <a:xfrm>
            <a:off x="9233293" y="6045782"/>
            <a:ext cx="566991" cy="72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8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BFF1B-4095-4474-A790-BD94CC6121D7}" type="datetimeFigureOut">
              <a:rPr lang="he-IL" smtClean="0"/>
              <a:t>כ"ז/אב/תשע"ח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3A734-2AE5-49DF-A068-CF0C7C332D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6436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>
            <a:extLst>
              <a:ext uri="{FF2B5EF4-FFF2-40B4-BE49-F238E27FC236}">
                <a16:creationId xmlns:a16="http://schemas.microsoft.com/office/drawing/2014/main" xmlns="" id="{424744C5-F7A7-444A-BC37-2541858795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6656" y="692697"/>
            <a:ext cx="5843384" cy="5228287"/>
          </a:xfrm>
          <a:prstGeom prst="rect">
            <a:avLst/>
          </a:prstGeom>
        </p:spPr>
      </p:pic>
      <p:sp>
        <p:nvSpPr>
          <p:cNvPr id="7" name="כותרת 1">
            <a:extLst>
              <a:ext uri="{FF2B5EF4-FFF2-40B4-BE49-F238E27FC236}">
                <a16:creationId xmlns:a16="http://schemas.microsoft.com/office/drawing/2014/main" xmlns="" id="{1BDAA074-437D-4B50-B00A-9C571CDDACCC}"/>
              </a:ext>
            </a:extLst>
          </p:cNvPr>
          <p:cNvSpPr txBox="1">
            <a:spLocks/>
          </p:cNvSpPr>
          <p:nvPr/>
        </p:nvSpPr>
        <p:spPr>
          <a:xfrm>
            <a:off x="7350370" y="2"/>
            <a:ext cx="2555630" cy="2758211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r"/>
            <a:r>
              <a:rPr lang="he-IL" sz="1800" dirty="0">
                <a:latin typeface="Guttman Kav" panose="02010401010101010101" pitchFamily="2" charset="-79"/>
                <a:cs typeface="Guttman Kav" panose="02010401010101010101" pitchFamily="2" charset="-79"/>
              </a:rPr>
              <a:t>דרום הכינרת</a:t>
            </a:r>
            <a:br>
              <a:rPr lang="he-IL" sz="1800" dirty="0">
                <a:latin typeface="Guttman Kav" panose="02010401010101010101" pitchFamily="2" charset="-79"/>
                <a:cs typeface="Guttman Kav" panose="02010401010101010101" pitchFamily="2" charset="-79"/>
              </a:rPr>
            </a:br>
            <a:r>
              <a:rPr lang="he-IL" sz="1800" dirty="0">
                <a:latin typeface="Guttman Kav" panose="02010401010101010101" pitchFamily="2" charset="-79"/>
                <a:cs typeface="Guttman Kav" panose="02010401010101010101" pitchFamily="2" charset="-79"/>
              </a:rPr>
              <a:t/>
            </a:r>
            <a:br>
              <a:rPr lang="he-IL" sz="1800" dirty="0">
                <a:latin typeface="Guttman Kav" panose="02010401010101010101" pitchFamily="2" charset="-79"/>
                <a:cs typeface="Guttman Kav" panose="02010401010101010101" pitchFamily="2" charset="-79"/>
              </a:rPr>
            </a:br>
            <a:r>
              <a:rPr lang="he-IL" sz="1800" dirty="0">
                <a:latin typeface="Guttman Kav" panose="02010401010101010101" pitchFamily="2" charset="-79"/>
                <a:cs typeface="Guttman Kav" panose="02010401010101010101" pitchFamily="2" charset="-79"/>
              </a:rPr>
              <a:t>הדמאה </a:t>
            </a:r>
            <a:br>
              <a:rPr lang="he-IL" sz="1800" dirty="0">
                <a:latin typeface="Guttman Kav" panose="02010401010101010101" pitchFamily="2" charset="-79"/>
                <a:cs typeface="Guttman Kav" panose="02010401010101010101" pitchFamily="2" charset="-79"/>
              </a:rPr>
            </a:br>
            <a:r>
              <a:rPr lang="he-IL" sz="1800" dirty="0">
                <a:latin typeface="Guttman Kav" panose="02010401010101010101" pitchFamily="2" charset="-79"/>
                <a:cs typeface="Guttman Kav" panose="02010401010101010101" pitchFamily="2" charset="-79"/>
              </a:rPr>
              <a:t>ברזולוציה של הלווין </a:t>
            </a:r>
            <a:r>
              <a:rPr lang="en-US" sz="1800" dirty="0">
                <a:cs typeface="Guttman Kav" panose="02010401010101010101" pitchFamily="2" charset="-79"/>
              </a:rPr>
              <a:t>LANDSAT</a:t>
            </a:r>
            <a:r>
              <a:rPr lang="he-IL" sz="1800" dirty="0">
                <a:latin typeface="Guttman Kav" panose="02010401010101010101" pitchFamily="2" charset="-79"/>
                <a:cs typeface="Guttman Kav" panose="02010401010101010101" pitchFamily="2" charset="-79"/>
              </a:rPr>
              <a:t>:</a:t>
            </a:r>
            <a:br>
              <a:rPr lang="he-IL" sz="1800" dirty="0">
                <a:latin typeface="Guttman Kav" panose="02010401010101010101" pitchFamily="2" charset="-79"/>
                <a:cs typeface="Guttman Kav" panose="02010401010101010101" pitchFamily="2" charset="-79"/>
              </a:rPr>
            </a:br>
            <a:r>
              <a:rPr lang="he-IL" sz="1800" dirty="0">
                <a:latin typeface="Guttman Kav" panose="02010401010101010101" pitchFamily="2" charset="-79"/>
                <a:cs typeface="Guttman Kav" panose="02010401010101010101" pitchFamily="2" charset="-79"/>
              </a:rPr>
              <a:t> 30 מטר לפיקסל  </a:t>
            </a:r>
          </a:p>
        </p:txBody>
      </p:sp>
      <p:pic>
        <p:nvPicPr>
          <p:cNvPr id="12" name="Picture 2" descr="××××¡×× ×©× ×× ××¡ ××¢× ××©×¨×× | ××××¨: ×¡××××× ×©×× ×××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050"/>
            <a:ext cx="1222191" cy="19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 rot="720070">
            <a:off x="711879" y="5130108"/>
            <a:ext cx="147601" cy="111600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4609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5">
            <a:extLst>
              <a:ext uri="{FF2B5EF4-FFF2-40B4-BE49-F238E27FC236}">
                <a16:creationId xmlns:a16="http://schemas.microsoft.com/office/drawing/2014/main" xmlns="" id="{5E6FBA8C-7334-4B5A-B37E-59D158BD0D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6656" y="692697"/>
            <a:ext cx="5843384" cy="5228287"/>
          </a:xfrm>
          <a:prstGeom prst="rect">
            <a:avLst/>
          </a:prstGeom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xmlns="" id="{1BDAA074-437D-4B50-B00A-9C571CDDACCC}"/>
              </a:ext>
            </a:extLst>
          </p:cNvPr>
          <p:cNvSpPr txBox="1">
            <a:spLocks/>
          </p:cNvSpPr>
          <p:nvPr/>
        </p:nvSpPr>
        <p:spPr>
          <a:xfrm>
            <a:off x="7379614" y="2"/>
            <a:ext cx="2555630" cy="2758211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  <a:t>דרום הכינרת</a:t>
            </a:r>
            <a:b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</a:br>
            <a: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  <a:t/>
            </a:r>
            <a:b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</a:br>
            <a:r>
              <a:rPr lang="he-IL" sz="1800" dirty="0">
                <a:latin typeface="Guttman Kav" panose="02010401010101010101" pitchFamily="2" charset="-79"/>
                <a:ea typeface="+mn-ea"/>
                <a:cs typeface="Guttman Kav" panose="02010401010101010101" pitchFamily="2" charset="-79"/>
              </a:rPr>
              <a:t>הדמאת</a:t>
            </a:r>
            <a: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  <a:t> ונוס</a:t>
            </a:r>
            <a:b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</a:br>
            <a: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  <a:t>רזולוציה מרחבית:</a:t>
            </a:r>
            <a:b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</a:br>
            <a: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  <a:t> 5 מטר לפיקסל  </a:t>
            </a:r>
          </a:p>
        </p:txBody>
      </p:sp>
      <p:pic>
        <p:nvPicPr>
          <p:cNvPr id="6" name="Picture 2" descr="××××¡×× ×©× ×× ××¡ ××¢× ××©×¨×× | ××××¨: ×¡××××× ×©×× ×××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050"/>
            <a:ext cx="1222191" cy="19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720070">
            <a:off x="711879" y="5130108"/>
            <a:ext cx="147601" cy="111600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4425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××××¡×× ×©× ×× ××¡ ××¢× ××©×¨×× | ××××¨: ×¡××××× ×©×× ×××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050"/>
            <a:ext cx="1222191" cy="19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7762" y="5896345"/>
            <a:ext cx="147601" cy="109704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" name="מציין מיקום תוכן 4" descr="תמונה שמכילה רוק, זוחל, חיה&#10;&#10;תיאור שנוצר ברמת מהימנות גבוהה">
            <a:extLst>
              <a:ext uri="{FF2B5EF4-FFF2-40B4-BE49-F238E27FC236}">
                <a16:creationId xmlns:a16="http://schemas.microsoft.com/office/drawing/2014/main" xmlns="" id="{9F1B5E0D-0392-46AD-B4F9-20099F77C4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4" y="1520788"/>
            <a:ext cx="8111814" cy="38164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0" y="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יער יתיר הדמאת ונוס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שילוב ערוצים כחול, ירוק, אדום (2,4,6)</a:t>
            </a:r>
          </a:p>
        </p:txBody>
      </p:sp>
    </p:spTree>
    <p:extLst>
      <p:ext uri="{BB962C8B-B14F-4D97-AF65-F5344CB8AC3E}">
        <p14:creationId xmlns:p14="http://schemas.microsoft.com/office/powerpoint/2010/main" val="455250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07172" y="0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יער יתיר הדמאת ונוס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שילוב ערוצים כחול, ירוק, </a:t>
            </a:r>
            <a:r>
              <a:rPr lang="he-IL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אינפרא</a:t>
            </a: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-אדום (2,4,10)</a:t>
            </a:r>
          </a:p>
          <a:p>
            <a:pPr>
              <a:lnSpc>
                <a:spcPct val="150000"/>
              </a:lnSpc>
            </a:pP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*הצבע האדום בהדמאה מייצג </a:t>
            </a:r>
            <a:r>
              <a:rPr lang="he-IL" dirty="0" err="1">
                <a:latin typeface="Guttman Kav" panose="02010401010101010101" pitchFamily="2" charset="-79"/>
                <a:cs typeface="Guttman Kav" panose="02010401010101010101" pitchFamily="2" charset="-79"/>
              </a:rPr>
              <a:t>אינפרא</a:t>
            </a:r>
            <a:r>
              <a:rPr lang="he-IL" dirty="0">
                <a:latin typeface="Guttman Kav" panose="02010401010101010101" pitchFamily="2" charset="-79"/>
                <a:cs typeface="Guttman Kav" panose="02010401010101010101" pitchFamily="2" charset="-79"/>
              </a:rPr>
              <a:t>-אדום קרוב</a:t>
            </a:r>
          </a:p>
        </p:txBody>
      </p:sp>
      <p:pic>
        <p:nvPicPr>
          <p:cNvPr id="6" name="Picture 2" descr="××××¡×× ×©× ×× ××¡ ××¢× ××©×¨×× | ××××¨: ×¡××××× ×©×× ×××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050"/>
            <a:ext cx="1222191" cy="19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7762" y="5896345"/>
            <a:ext cx="147601" cy="109704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מציין מיקום תוכן 4" descr="תמונה שמכילה חיה, רוק&#10;&#10;תיאור שנוצר ברמת מהימנות גבוהה">
            <a:extLst>
              <a:ext uri="{FF2B5EF4-FFF2-40B4-BE49-F238E27FC236}">
                <a16:creationId xmlns:a16="http://schemas.microsoft.com/office/drawing/2014/main" xmlns="" id="{2421EBF4-F066-4064-BC80-161141094F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594" y="1520788"/>
            <a:ext cx="8111814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6617" y="320723"/>
            <a:ext cx="6608434" cy="554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כותרת 1">
            <a:extLst>
              <a:ext uri="{FF2B5EF4-FFF2-40B4-BE49-F238E27FC236}">
                <a16:creationId xmlns:a16="http://schemas.microsoft.com/office/drawing/2014/main" xmlns="" id="{1BDAA074-437D-4B50-B00A-9C571CDDACCC}"/>
              </a:ext>
            </a:extLst>
          </p:cNvPr>
          <p:cNvSpPr txBox="1">
            <a:spLocks/>
          </p:cNvSpPr>
          <p:nvPr/>
        </p:nvSpPr>
        <p:spPr>
          <a:xfrm>
            <a:off x="7379614" y="2"/>
            <a:ext cx="2555630" cy="2758211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  <a:t>הר תבור וסביבתו</a:t>
            </a:r>
            <a:b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</a:br>
            <a: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  <a:t/>
            </a:r>
            <a:b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</a:br>
            <a:r>
              <a:rPr lang="he-IL" sz="1800" dirty="0">
                <a:latin typeface="Guttman Kav" panose="02010401010101010101" pitchFamily="2" charset="-79"/>
                <a:ea typeface="+mn-ea"/>
                <a:cs typeface="Guttman Kav" panose="02010401010101010101" pitchFamily="2" charset="-79"/>
              </a:rPr>
              <a:t>הדמאת</a:t>
            </a:r>
            <a: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  <a:t> ונוס</a:t>
            </a:r>
            <a:b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</a:br>
            <a: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  <a:t>יוני 2018</a:t>
            </a:r>
          </a:p>
        </p:txBody>
      </p:sp>
      <p:pic>
        <p:nvPicPr>
          <p:cNvPr id="6" name="Picture 2" descr="××××¡×× ×©× ×× ××¡ ××¢× ××©×¨×× | ××××¨: ×¡××××× ×©×× ×××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050"/>
            <a:ext cx="1222191" cy="19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720070">
            <a:off x="711879" y="5130108"/>
            <a:ext cx="147601" cy="111600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15575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6619" y="320723"/>
            <a:ext cx="6608433" cy="554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××××¡×× ×©× ×× ××¡ ××¢× ××©×¨×× | ××××¨: ×¡××××× ×©×× ×××¨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8050"/>
            <a:ext cx="1222191" cy="197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720070">
            <a:off x="711879" y="5130108"/>
            <a:ext cx="147601" cy="111600"/>
          </a:xfrm>
          <a:prstGeom prst="rect">
            <a:avLst/>
          </a:prstGeom>
          <a:solidFill>
            <a:srgbClr val="FFFF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כותרת 1">
            <a:extLst>
              <a:ext uri="{FF2B5EF4-FFF2-40B4-BE49-F238E27FC236}">
                <a16:creationId xmlns:a16="http://schemas.microsoft.com/office/drawing/2014/main" xmlns="" id="{1BDAA074-437D-4B50-B00A-9C571CDDACCC}"/>
              </a:ext>
            </a:extLst>
          </p:cNvPr>
          <p:cNvSpPr txBox="1">
            <a:spLocks/>
          </p:cNvSpPr>
          <p:nvPr/>
        </p:nvSpPr>
        <p:spPr>
          <a:xfrm>
            <a:off x="7379614" y="2"/>
            <a:ext cx="2555630" cy="2758211"/>
          </a:xfrm>
          <a:prstGeom prst="rect">
            <a:avLst/>
          </a:prstGeom>
        </p:spPr>
        <p:txBody>
          <a:bodyPr vert="horz" lIns="91440" tIns="45720" rIns="91440" bIns="45720" rtlCol="1" anchor="t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  <a:t>הר תבור וסביבתו</a:t>
            </a:r>
            <a:b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</a:br>
            <a: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  <a:t/>
            </a:r>
            <a:b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</a:br>
            <a:r>
              <a:rPr lang="he-IL" sz="1800" dirty="0">
                <a:latin typeface="Guttman Kav" panose="02010401010101010101" pitchFamily="2" charset="-79"/>
                <a:ea typeface="+mn-ea"/>
                <a:cs typeface="Guttman Kav" panose="02010401010101010101" pitchFamily="2" charset="-79"/>
              </a:rPr>
              <a:t>הדמאת</a:t>
            </a:r>
            <a: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  <a:t> ונוס</a:t>
            </a:r>
            <a:b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</a:br>
            <a:r>
              <a:rPr lang="he-IL" sz="1800" dirty="0">
                <a:latin typeface="Guttman Kav" panose="02010401010101010101" pitchFamily="2" charset="-79"/>
                <a:ea typeface="Tahoma" panose="020B0604030504040204" pitchFamily="34" charset="0"/>
                <a:cs typeface="Guttman Kav" panose="02010401010101010101" pitchFamily="2" charset="-79"/>
              </a:rPr>
              <a:t>יולי 2018</a:t>
            </a:r>
          </a:p>
        </p:txBody>
      </p:sp>
    </p:spTree>
    <p:extLst>
      <p:ext uri="{BB962C8B-B14F-4D97-AF65-F5344CB8AC3E}">
        <p14:creationId xmlns:p14="http://schemas.microsoft.com/office/powerpoint/2010/main" val="25155759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45</Words>
  <Application>Microsoft Office PowerPoint</Application>
  <PresentationFormat>A4 Paper (210x297 mm)</PresentationFormat>
  <Paragraphs>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Ben-Gurion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Sivan Isaacson</dc:creator>
  <cp:lastModifiedBy>Sivan Isaacson</cp:lastModifiedBy>
  <cp:revision>14</cp:revision>
  <dcterms:created xsi:type="dcterms:W3CDTF">2018-08-01T07:16:41Z</dcterms:created>
  <dcterms:modified xsi:type="dcterms:W3CDTF">2018-08-08T10:45:56Z</dcterms:modified>
</cp:coreProperties>
</file>