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9" r:id="rId4"/>
    <p:sldId id="257" r:id="rId5"/>
    <p:sldId id="265" r:id="rId6"/>
    <p:sldId id="267" r:id="rId7"/>
    <p:sldId id="260" r:id="rId8"/>
    <p:sldId id="269" r:id="rId9"/>
    <p:sldId id="261" r:id="rId10"/>
    <p:sldId id="266" r:id="rId11"/>
    <p:sldId id="262" r:id="rId12"/>
    <p:sldId id="268" r:id="rId13"/>
    <p:sldId id="270" r:id="rId1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142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B184BFC-EFFE-441F-92E9-47EDB82355B6}" type="datetimeFigureOut">
              <a:rPr lang="he-IL" smtClean="0"/>
              <a:t>כ"ה/סיון/תשע"ה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61BD3B0-BAD6-43B4-BE8A-06D0D92D8C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8955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BD3B0-BAD6-43B4-BE8A-06D0D92D8C90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808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3B3A-DEC5-4CCB-BA3D-82CA3F855C2D}" type="datetimeFigureOut">
              <a:rPr lang="he-IL" smtClean="0"/>
              <a:t>כ"ה/סיון/תשע"ה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850F-FAF1-4036-9613-D1A4AEF836B9}" type="slidenum">
              <a:rPr lang="he-IL" smtClean="0"/>
              <a:t>‹#›</a:t>
            </a:fld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3B3A-DEC5-4CCB-BA3D-82CA3F855C2D}" type="datetimeFigureOut">
              <a:rPr lang="he-IL" smtClean="0"/>
              <a:t>כ"ה/סיון/תשע"ה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850F-FAF1-4036-9613-D1A4AEF836B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3B3A-DEC5-4CCB-BA3D-82CA3F855C2D}" type="datetimeFigureOut">
              <a:rPr lang="he-IL" smtClean="0"/>
              <a:t>כ"ה/סיון/תשע"ה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850F-FAF1-4036-9613-D1A4AEF836B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3B3A-DEC5-4CCB-BA3D-82CA3F855C2D}" type="datetimeFigureOut">
              <a:rPr lang="he-IL" smtClean="0"/>
              <a:t>כ"ה/סיון/תשע"ה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850F-FAF1-4036-9613-D1A4AEF836B9}" type="slidenum">
              <a:rPr lang="he-IL" smtClean="0"/>
              <a:t>‹#›</a:t>
            </a:fld>
            <a:endParaRPr lang="he-I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3B3A-DEC5-4CCB-BA3D-82CA3F855C2D}" type="datetimeFigureOut">
              <a:rPr lang="he-IL" smtClean="0"/>
              <a:t>כ"ה/סיון/תשע"ה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850F-FAF1-4036-9613-D1A4AEF836B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3B3A-DEC5-4CCB-BA3D-82CA3F855C2D}" type="datetimeFigureOut">
              <a:rPr lang="he-IL" smtClean="0"/>
              <a:t>כ"ה/סיון/תשע"ה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850F-FAF1-4036-9613-D1A4AEF836B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3B3A-DEC5-4CCB-BA3D-82CA3F855C2D}" type="datetimeFigureOut">
              <a:rPr lang="he-IL" smtClean="0"/>
              <a:t>כ"ה/סיון/תשע"ה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850F-FAF1-4036-9613-D1A4AEF836B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3B3A-DEC5-4CCB-BA3D-82CA3F855C2D}" type="datetimeFigureOut">
              <a:rPr lang="he-IL" smtClean="0"/>
              <a:t>כ"ה/סיון/תשע"ה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850F-FAF1-4036-9613-D1A4AEF836B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3B3A-DEC5-4CCB-BA3D-82CA3F855C2D}" type="datetimeFigureOut">
              <a:rPr lang="he-IL" smtClean="0"/>
              <a:t>כ"ה/סיון/תשע"ה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850F-FAF1-4036-9613-D1A4AEF836B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3B3A-DEC5-4CCB-BA3D-82CA3F855C2D}" type="datetimeFigureOut">
              <a:rPr lang="he-IL" smtClean="0"/>
              <a:t>כ"ה/סיון/תשע"ה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850F-FAF1-4036-9613-D1A4AEF836B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3B3A-DEC5-4CCB-BA3D-82CA3F855C2D}" type="datetimeFigureOut">
              <a:rPr lang="he-IL" smtClean="0"/>
              <a:t>כ"ה/סיון/תשע"ה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850F-FAF1-4036-9613-D1A4AEF836B9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71E3B3A-DEC5-4CCB-BA3D-82CA3F855C2D}" type="datetimeFigureOut">
              <a:rPr lang="he-IL" smtClean="0"/>
              <a:t>כ"ה/סיון/תשע"ה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AFF850F-FAF1-4036-9613-D1A4AEF836B9}" type="slidenum">
              <a:rPr lang="he-IL" smtClean="0"/>
              <a:t>‹#›</a:t>
            </a:fld>
            <a:endParaRPr lang="he-I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EvD_IEOM6o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_3h6LWmJDzY" TargetMode="External"/><Relationship Id="rId5" Type="http://schemas.openxmlformats.org/officeDocument/2006/relationships/image" Target="../media/image6.tmp"/><Relationship Id="rId4" Type="http://schemas.openxmlformats.org/officeDocument/2006/relationships/hyperlink" Target="https://www.youtube.com/watch?v=LI9yspkz05c" TargetMode="External"/><Relationship Id="rId9" Type="http://schemas.openxmlformats.org/officeDocument/2006/relationships/hyperlink" Target="https://www.youtube.com/watch?v=ZHqzG2cXgU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hyperlink" Target="https://www.youtube.com/watch?v=Y3Lk-0EW9y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259632" y="3212976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Israeli adaptation from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UniVie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mystery</a:t>
            </a:r>
            <a:endParaRPr lang="he-IL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The Genie in the Bottle</a:t>
            </a:r>
            <a:endParaRPr lang="he-IL" sz="4000" dirty="0">
              <a:latin typeface="Comic Sans MS" pitchFamily="66" charset="0"/>
            </a:endParaRPr>
          </a:p>
        </p:txBody>
      </p:sp>
      <p:pic>
        <p:nvPicPr>
          <p:cNvPr id="4" name="תמונה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05064"/>
            <a:ext cx="1810509" cy="231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5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24800" cy="868958"/>
          </a:xfr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4400" b="1" dirty="0">
                <a:solidFill>
                  <a:srgbClr val="0070C0"/>
                </a:solidFill>
                <a:latin typeface="Comic Sans MS" pitchFamily="66" charset="0"/>
              </a:rPr>
              <a:t>Extend</a:t>
            </a:r>
            <a:endParaRPr lang="en-US" sz="4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4057680" y="1988840"/>
            <a:ext cx="4690784" cy="295729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What is the genie that goes out from the chimney made of?</a:t>
            </a:r>
          </a:p>
        </p:txBody>
      </p:sp>
      <p:pic>
        <p:nvPicPr>
          <p:cNvPr id="8" name="תמונה 7" descr="http://upload.wikimedia.org/wikipedia/commons/thumb/2/2e/Rutenberg_Station.JPG/250px-Rutenberg_Stati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4" y="1988840"/>
            <a:ext cx="3744416" cy="2957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449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611560" y="1916832"/>
            <a:ext cx="8352928" cy="2232248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smtClean="0">
                <a:latin typeface="Arial" pitchFamily="34" charset="0"/>
                <a:cs typeface="Arial" pitchFamily="34" charset="0"/>
              </a:rPr>
              <a:t>Take a photo of a phenomenon from your daily life which is explained as the Genie cloud. </a:t>
            </a:r>
          </a:p>
          <a:p>
            <a:pPr lvl="1" algn="l" rtl="0"/>
            <a:r>
              <a:rPr lang="en-US" sz="2800" dirty="0" smtClean="0">
                <a:latin typeface="Arial" pitchFamily="34" charset="0"/>
                <a:cs typeface="Arial" pitchFamily="34" charset="0"/>
              </a:rPr>
              <a:t>Write a complete and organized explanation of the phenomenon. </a:t>
            </a:r>
          </a:p>
          <a:p>
            <a:pPr algn="l" rtl="0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800" dirty="0" smtClean="0">
                <a:latin typeface="Arial" pitchFamily="34" charset="0"/>
                <a:cs typeface="Arial" pitchFamily="34" charset="0"/>
              </a:rPr>
              <a:t>Submit all your answers and the photo for evaluation</a:t>
            </a:r>
          </a:p>
          <a:p>
            <a:pPr algn="l" rtl="0"/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endParaRPr lang="he-I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7924800" cy="868958"/>
          </a:xfr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4400" b="1" dirty="0">
                <a:solidFill>
                  <a:srgbClr val="0070C0"/>
                </a:solidFill>
                <a:latin typeface="Comic Sans MS" pitchFamily="66" charset="0"/>
              </a:rPr>
              <a:t>Evaluate</a:t>
            </a:r>
            <a:endParaRPr lang="en-US" sz="4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1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arthdata.nasa.gov/sites/default/files/contrails_vaportrai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9" t="11090" r="27888"/>
          <a:stretch/>
        </p:blipFill>
        <p:spPr bwMode="auto">
          <a:xfrm>
            <a:off x="6300192" y="260648"/>
            <a:ext cx="2402211" cy="2836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AutoShape 4" descr="data:image/jpeg;base64,/9j/4AAQSkZJRgABAQAAAQABAAD/2wCEAAkGBxQTERUUEhQWFhEXGBcXGBgUFRQXFBUYGBcYFxgUFRQYHCggGBolGxQVITEhJSkrLi4zFx8zODMsOCgtLisBCgoKDA0OFBAPFC4dFCQ3LCwtMi8tNy0uKywsLCwsLCwrLjc3MDYrMDcrLDcsLCsvLSwwLiw3KywuLDUrLCssK//AABEIALgBEwMBIgACEQEDEQH/xAAcAAEAAgIDAQAAAAAAAAAAAAAABQYEBwECAwj/xABEEAACAQIEAwQHBAYHCQAAAAABAgADEQQSITEFBkFRYXGBBxMiMpGhscHR4fAjQkNSYnIUU4KSk8PSNFRjc4SissLT/8QAGQEBAQADAQAAAAAAAAAAAAAAAAECAwUE/8QALxEBAAEBBQQHCQAAAAAAAAAAAAECAwQRFTEScaKxBRQhYYGRwSIjQUJRVJKh0f/aAAwDAQACEQMRAD8A2TgKWqXuTtpteWCg0qPB8Wc65zYW6neW+gg6GUe8REgROAZzAThjOZ5uIHZYYwonDGBi4t7SErD2mN7jv6ScxKXEw6tG42lFX4suZLW/PjPn7nHhRp4h2y5VYkgdO+31859IcXp5UJUG+/T4TQPPHrqr3YDToDr7QH3QilxOWWx1ntRGusivCJmHCb2mK6WgcREQEREBERAREQEREBERAREQEREBERA2nyXz1TFIjEtarTX2WY6OPM+93TO4X6a2p1SGpZqF9CPfA8Dv27zTs7IpJAGpOglH2XwPi6YmmtSmbqwuNekkK72F5r/kXCihSphiVYqoy9Fa2q32PWWfieOvTaxA00J6d/jAz8BiLk/GZ95obB+k1aAamxdquclmFtiwGx2/lHSbX5d48uJpB6ZIXT3tzeBY5xOmbSdAw7ZB7ExaeOad6bXgdmExKtPs2mbOjLAr+IYajcGaq534CiGpUQ7i5v2gaAfCbd4rhAw007xNaeks+roEFWbqCPmJUaKxZzP39fGe6Uctrny6/hMnBYYBgSdS2x6DcHzmbxJ8tI+yA1zrYXIhUbVxtgFtYdRYfXcmYdQXJ79p5CdnfS0g6REQEREBERAREQEREBERAREQEREBERATmm5UgjQggg9hG06xA3ZyD6Q1xF6WJ9XTqrZkZj7Ldo12O/xk1x7mxQLUqlIqur2cEADfWfPU4lxFh4vx5KjMRSVnzEhyDt0sCZb/AEWc31Fb+js4ChWIJ3YkjTxmr5yDIPrjgHMS1KINT2X6qSCRbttM9sUCNDr85pv0VcCNOk+Ierc1VQBewEnLe+/vfWbDxnF0wwBqFb7AXAF+68qLKmMUjU93mN/Oe+GxFz9Jorj/AD+4qVPVWcLUs1muCt7XU9G138Zs/hHECyU7MS2UMSQdvHtgXTNOCZXqHHA2lxcG3Q+clqWIzKCIVxXpkyrcz8HWshVjZdydLy1s1xIfjFAMjAn2bQPnvi3BslfJa6Xtdbam+gEwuKYcFcoFlW/03J6n8Ja+O4C1Y5LkDUd22g8TKxxU5MpJNzmJufz8IFcxuCKZR2kjTut98w3FjaSeLx4Kgdl9AOp6yLYyBEFZIcKwJqE3ACjdjsPLqe6BHiewwlQ7I/8Adb7pPvVp09KaAm3vEBmvcb30AtfQDzkvSrEabwKQ+Gcbow8VInlL+K4P4zGxnDqdQaqL9o0PxgUmJmcQwBpHtXt++YcBERAREQEREBERAREQEREBERAREQL9yHzgtNfU4lgEVbU27P4T08DLFzTzhw/E4R6L1G9dksrKrEXBuAGA1B2PiZp+IHKNY93UdD3GbdxXPlHD0Uq4Yh2cBWps2q9vW4M1DEC2Vuc3OI9YmanTLKSM2Y6A6aWutyNO6bi9HHNYxGH9+9RTlYHT+1bsI1nzjM/gvFqmGqB6bMBpmANsw7DKPrWniQdjeeHFaV0O9rdJqrkfn1K2IKscl7sL2ANgLj6mbLfiAcWBvp0hGsuaFNM5VHW17HU9NvGUTmdyLZjc9baDfUmbf4/hWdTtoNPz5TUXMtW1Qow12JII69PlCqnU3MyuGYUO1290Wv3k7L9fIGeFWnY2EmsnqEok7++R/EbEA+QUfGQZ3M3BadBlpq4atlU1ALGzNsgt1tqZjs+RAq/Lck9R23Og7rd8wsNVarVZ2Nyczk9/b5XE8uI4i2g3+n5GnnJA2L6PfR/heIUqjHGZsXTsfUUwQlM39nO7L+kFxqU0HaZicV4BVoYn+jMgNQsqrYnUsQFsew3EpvJvMlXh+Lp4mlqV0dCbCoh95Ce/cHoQD0mwuc/Sthq9ShiMJQqDE0mB/TqnqzY3Fwjkmx8JR3xPIWNQEmi2nT3r+BXeVqtSZGysCrDcNoZvDkT0kYbiSBBaniwPaou3vdppNb2x8x1HWZ/NfKVHFUzmUCpbRl3B8eogfOuMoB1IOt5U61MqxU7iX/mLg1XB1TTqjT9VujDtEqHHKftKw66HygRkREBERAREQEREBERAREQEREBERAREQEREBERA7U6hU3UkHtBIPxE2zyzz5Sp0aQqMS5VUaxuSf3iDtqZqSBA+hMVxQMMwPskdSLzX3N2AD1Mya5tSb6ADp3CQfBuYzfLU92wA+Qt9sn04gtit7k/ISormH4T6yslMk+06qco7SAd/GWLmDlwuyBdS7ga7LfYDumRyy6+uVnsFQMzX/lKgjr7xWXLh+Iw9YhvWgCiyVKmZWU2JNsqsBce7c98K1lxLhq4arXprrkyp5gXf52lTxjXdvG3wlk49iGc1ag1z1XfyLaW+Eq9X3jfrr8dftkHWJ7YPCPVcJSRnc7KgJJ8hJqtyXjFHtUlB/d9dQzf3c94EDSqFWDKSrAgggkEEaggjY3m3eTPTZUpKKXEFasg0FVLetH86mwfxuD4zUuIw702yurKw6MCD8DPKBtzn/wBJOCxdMU6VGq7XvnYLTCDtXcse7QTVmOxWc6aKNr7+cxogIiICIiAiIgIiICIiAiIgIiICIiAiIgIiICIiAiIgJcOWuF50NaqKrohUGnRBNRs22g1C9/ePGVbh4Bq0w1suZb3sBa43J6TcXNnA1wfqa1DMC6A1FJsM37pS4a1raXF+m8CG5sSlh2pjChqeZbOuckFjbKouTqLXP4GYbcZqVaYo1CFRSxdwSXdVvYHtAsbdtu6RfMbvVIqswLgWFNCvsgXI92y01H7ou19z1kHRxBZcwP6RdRoNrWK/WTBcVgr1lYbWXQAdg3sfjr3zjgPK/r3apluoYJTU+6zhQzu4/q6aEMe0ui/rG0KmLz6jQ/b1mcnEKiJmUtpdbhyoC1CSQAQbHNe9rSotXFsQvCaBooQcVU9qswsGJOopAjYKCL20udJE8ocz0HrCnjhkRzYVUOiE7esVrkr3g6dhmTwrhLcRcesQke8XzvUIJ3LZFvrLYvIfBqZyVf6S9TqVWqqjwWxb4wO/Pvo6/QGpTOdALg7sl9cykbr2iaQr0SjFW3BsZ9EpzphcLhlwtMYp0pqUUvh6jEJ0W5AuANB3ATR3NNNWrF6ebJ/FTam253U3HdoTtAg4iICIiAiIgIiICIiAiIgIiICIiAiIgIiICIiAiIgIiICX3lnjn9LAw+JYmqlO1Ft/WZf2b5iRmC7EWvlsbmUKemGqsrq6kqykMpG4INwR5iBcsfhyp7R4dDK5jMOaThl9xvkeyXGjiBiKOdF/Sa5kB2YAllW/Q+8PG0gsWFYFDsR+IYH89YEZToe2hX3XuLDob6j4WMzsfUBK0k2HZMCkQEem3vXBB8NiIpIcpbckjXyB+2BZeHcXOGOWm36ova9r22kJj8az1GYsbk9sxPWaw3vHxgeqEk7zPw47fqZhUJL4OleQY+M4MKgupIfpc3HhK1WpFGKsLETYlDD2mJzBwP1qZl98bH7DKKHE5ZSCQdCNJxAREQEREBERAREQEREBERAREQEREBERAREQEREBMrB0bkTGAlm5a4a1RxYQLhyzy64w4r2GT1qUzm2uQxv4A5Qe5zK3zVwU4bFVaV2KK5C7m63uNeulptHn9jgsDhcPSOV1HrWI3z9vxzfCai4lzFWre8wzaC6gLp4DQeUCMr4MlxbfQW6ydx3CjSwiFhqST+fhJDkbhQqnNU2ve/U+Jkj6R8SuVaabLA10289K+jt4n6zxJmZxSnlrVB2M31kHFBpO8OaVum9jJTBYm0oumDUMJ7UWsSpkRw7G2I7DJDi9YJZ+2BUedOE5G9ag9k6HxlXmyONkVKDDoQCJrqtTym0DpERAREQEREBERAREQEREBERAREQEREBERAREQPfB07tNw+i/hIavTHeCd9hqb28JqHA4kI1yt/lNp+j70gYXCvd6VUm1rqVNr9bXgTHpfxefEso2UAfAa/MmahrpYmXPnTmGlXqu6uTmYmxGoBOxkBguBYnEK1ShRZ6QvdgUAFt9yIkhL8rYkqtgZG80V8zztw+oabMhakHW4Ks5Fit8wuFI0sevSR3FaxY3up/kYMPjAiu2THNNO2LrD+M/MA/bIMA/kyY45jVr1nqqCuexyk3KkKF96wvtfzgRF9Zk0Hng1JidB8560sO/8PxgTGHr6CWd29bhL9VlNp02A3T4n7pYOA45UDLVdShG1MMTfvuoEDHoV70rHdTbylc4vSsQRLLh8Cbt7QynszX/APGRHHsIUXYt3gaDxgV+IiAiIgIiICIiAiIgIiICIiAiIgIiICIiAmRg8PmOu0x5m8MOsCcwPBKZscpJ72FvhoJeebOUFweEomm4dqg1OotoDYC22sqXDG9pb7AjTt7pd+d8RmwuHPXLbc9n4SjT+LSzGxmXhcdVy5GqVRR6qj5R4dk4xAuxnUghZBa+H8Y4eoZq2DqYiq1yWrVgDc3voiga3PS8geOYqk7Xo0hRT93MWA8LiRgrdsVELISNfr8IHQVR2/IzMxeGem5RwVcWurAhhcAi4PcQfORFpIcXdjVZiblghPf7AgcHEZd570uIqN1P58pGBp29Zfe8CyYTiqf1RPhc/ZJPDcapXAbDkDtAANu2zGVCg9hp9bTyfE63t8zAv/EuLimofDtSZTtmDBh3EDSYHEebcyZbICRYmxe3bl9mx85VWc+rXoO6YjMbwPXElTqgO2t+2/X8Jjz2O08YCIiAiIgIiICIiAiIgIiICIiAiIgIiICZ3Daq51VvZBIBa5soJsWPWwGukwZyDErDceC5CqizZqdWmbEGnUIuvaLi23fJ3mrgTGmi4WnUKAao5QsD3EHbzmqOXObXoDKarooNwKYOXvLKjpfzvLhhfSYB71e470t/lk/905NdfSVnOFOzVG6fR0KbC7WkYxVhvlX8dy3jRvhKh/lRm+l5HnheIAObC1/OjV+1ZsnD+kSk37eiP5kYfP1g+kkaHPdE/tsOT/zcv/sZpm/36nWwiZ8Y5s+oU/LVj4w023DW60qg8Ub7RMdqBXZH/un7pvlOcQdvUH/qT/8AIz2HNF/1aXliCf8AKmvNr5Gt144TLqu98/KgY60zfqdvskzzTwxadUKrKwCU/apsGVroD2dL2PhN1DmP/hofCsP9E6tzCelFf8Zf9MR0xeftuOP4mXV9/k+dqmHHfC4JjsjHwVj9k37X5jb+oX/HT/TPBOaK3+70v7WMsR42omb8ztpjsseOGWWzHxnyaTocKqn9lV8qdT7pkLy9WJFsPXPhh6p+ybkbnKqN6eFXxxdQ/SgJ4Pz8F998KPB6jfXLMMxvs6XePyx5J1D6zhv7GsafKOKdLDC179AaZW48WE9qHo8x7bYUjvepSA+Ga8u/EPSQmUhK1NW7VpZx8C8rWM9Irk/7ViSOykmHpj45CfnM6bx0lXpZ0079qUruthRrX+4RHMHIeIwlA1sRUooNAqBy1RyTsoy2Pbv0lPMlOM8VFZi1nJP61Wq9SofFjp8pFzp2EWsUe9nGrdh6zzeG12Nr2NCIibmsiIgIiICIiAiIgIiICIiAiIgIiICIiAiIgIiICIiAiIgIiICIiAiIgIiICIiAiIgIiIH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" name="AutoShape 6" descr="data:image/jpeg;base64,/9j/4AAQSkZJRgABAQAAAQABAAD/2wCEAAkGBxQTERUUEhQWFhEXGBcXGBgUFRQXFBUYGBcYFxgUFRQYHCggGBolGxQVITEhJSkrLi4zFx8zODMsOCgtLisBCgoKDA0OFBAPFC4dFCQ3LCwtMi8tNy0uKywsLCwsLCwrLjc3MDYrMDcrLDcsLCsvLSwwLiw3KywuLDUrLCssK//AABEIALgBEwMBIgACEQEDEQH/xAAcAAEAAgIDAQAAAAAAAAAAAAAABQYEBwECAwj/xABEEAACAQIEAwQHBAYHCQAAAAABAgADEQQSITEFBkFRYXGBBxMiMpGhscHR4fAjQkNSYnIUU4KSk8PSNFRjc4SissLT/8QAGQEBAQADAQAAAAAAAAAAAAAAAAECAwUE/8QALxEBAAEBBQQHCQAAAAAAAAAAAAECAwQRFTEScaKxBRQhYYGRwSIjQUJRVJKh0f/aAAwDAQACEQMRAD8A2TgKWqXuTtpteWCg0qPB8Wc65zYW6neW+gg6GUe8REgROAZzAThjOZ5uIHZYYwonDGBi4t7SErD2mN7jv6ScxKXEw6tG42lFX4suZLW/PjPn7nHhRp4h2y5VYkgdO+31859IcXp5UJUG+/T4TQPPHrqr3YDToDr7QH3QilxOWWx1ntRGusivCJmHCb2mK6WgcREQEREBERAREQEREBERAREQEREBERA2nyXz1TFIjEtarTX2WY6OPM+93TO4X6a2p1SGpZqF9CPfA8Dv27zTs7IpJAGpOglH2XwPi6YmmtSmbqwuNekkK72F5r/kXCihSphiVYqoy9Fa2q32PWWfieOvTaxA00J6d/jAz8BiLk/GZ95obB+k1aAamxdquclmFtiwGx2/lHSbX5d48uJpB6ZIXT3tzeBY5xOmbSdAw7ZB7ExaeOad6bXgdmExKtPs2mbOjLAr+IYajcGaq534CiGpUQ7i5v2gaAfCbd4rhAw007xNaeks+roEFWbqCPmJUaKxZzP39fGe6Uctrny6/hMnBYYBgSdS2x6DcHzmbxJ8tI+yA1zrYXIhUbVxtgFtYdRYfXcmYdQXJ79p5CdnfS0g6REQEREBERAREQEREBERAREQEREBERATmm5UgjQggg9hG06xA3ZyD6Q1xF6WJ9XTqrZkZj7Ldo12O/xk1x7mxQLUqlIqur2cEADfWfPU4lxFh4vx5KjMRSVnzEhyDt0sCZb/AEWc31Fb+js4ChWIJ3YkjTxmr5yDIPrjgHMS1KINT2X6qSCRbttM9sUCNDr85pv0VcCNOk+Ierc1VQBewEnLe+/vfWbDxnF0wwBqFb7AXAF+68qLKmMUjU93mN/Oe+GxFz9Jorj/AD+4qVPVWcLUs1muCt7XU9G138Zs/hHECyU7MS2UMSQdvHtgXTNOCZXqHHA2lxcG3Q+clqWIzKCIVxXpkyrcz8HWshVjZdydLy1s1xIfjFAMjAn2bQPnvi3BslfJa6Xtdbam+gEwuKYcFcoFlW/03J6n8Ja+O4C1Y5LkDUd22g8TKxxU5MpJNzmJufz8IFcxuCKZR2kjTut98w3FjaSeLx4Kgdl9AOp6yLYyBEFZIcKwJqE3ACjdjsPLqe6BHiewwlQ7I/8Adb7pPvVp09KaAm3vEBmvcb30AtfQDzkvSrEabwKQ+Gcbow8VInlL+K4P4zGxnDqdQaqL9o0PxgUmJmcQwBpHtXt++YcBERAREQEREBERAREQEREBERAREQL9yHzgtNfU4lgEVbU27P4T08DLFzTzhw/E4R6L1G9dksrKrEXBuAGA1B2PiZp+IHKNY93UdD3GbdxXPlHD0Uq4Yh2cBWps2q9vW4M1DEC2Vuc3OI9YmanTLKSM2Y6A6aWutyNO6bi9HHNYxGH9+9RTlYHT+1bsI1nzjM/gvFqmGqB6bMBpmANsw7DKPrWniQdjeeHFaV0O9rdJqrkfn1K2IKscl7sL2ANgLj6mbLfiAcWBvp0hGsuaFNM5VHW17HU9NvGUTmdyLZjc9baDfUmbf4/hWdTtoNPz5TUXMtW1Qow12JII69PlCqnU3MyuGYUO1290Wv3k7L9fIGeFWnY2EmsnqEok7++R/EbEA+QUfGQZ3M3BadBlpq4atlU1ALGzNsgt1tqZjs+RAq/Lck9R23Og7rd8wsNVarVZ2Nyczk9/b5XE8uI4i2g3+n5GnnJA2L6PfR/heIUqjHGZsXTsfUUwQlM39nO7L+kFxqU0HaZicV4BVoYn+jMgNQsqrYnUsQFsew3EpvJvMlXh+Lp4mlqV0dCbCoh95Ce/cHoQD0mwuc/Sthq9ShiMJQqDE0mB/TqnqzY3Fwjkmx8JR3xPIWNQEmi2nT3r+BXeVqtSZGysCrDcNoZvDkT0kYbiSBBaniwPaou3vdppNb2x8x1HWZ/NfKVHFUzmUCpbRl3B8eogfOuMoB1IOt5U61MqxU7iX/mLg1XB1TTqjT9VujDtEqHHKftKw66HygRkREBERAREQEREBERAREQEREBERAREQEREBERA7U6hU3UkHtBIPxE2zyzz5Sp0aQqMS5VUaxuSf3iDtqZqSBA+hMVxQMMwPskdSLzX3N2AD1Mya5tSb6ADp3CQfBuYzfLU92wA+Qt9sn04gtit7k/ISormH4T6yslMk+06qco7SAd/GWLmDlwuyBdS7ga7LfYDumRyy6+uVnsFQMzX/lKgjr7xWXLh+Iw9YhvWgCiyVKmZWU2JNsqsBce7c98K1lxLhq4arXprrkyp5gXf52lTxjXdvG3wlk49iGc1ag1z1XfyLaW+Eq9X3jfrr8dftkHWJ7YPCPVcJSRnc7KgJJ8hJqtyXjFHtUlB/d9dQzf3c94EDSqFWDKSrAgggkEEaggjY3m3eTPTZUpKKXEFasg0FVLetH86mwfxuD4zUuIw702yurKw6MCD8DPKBtzn/wBJOCxdMU6VGq7XvnYLTCDtXcse7QTVmOxWc6aKNr7+cxogIiICIiAiIgIiICIiAiIgIiICIiAiIgIiICIiAiIgJcOWuF50NaqKrohUGnRBNRs22g1C9/ePGVbh4Bq0w1suZb3sBa43J6TcXNnA1wfqa1DMC6A1FJsM37pS4a1raXF+m8CG5sSlh2pjChqeZbOuckFjbKouTqLXP4GYbcZqVaYo1CFRSxdwSXdVvYHtAsbdtu6RfMbvVIqswLgWFNCvsgXI92y01H7ou19z1kHRxBZcwP6RdRoNrWK/WTBcVgr1lYbWXQAdg3sfjr3zjgPK/r3apluoYJTU+6zhQzu4/q6aEMe0ui/rG0KmLz6jQ/b1mcnEKiJmUtpdbhyoC1CSQAQbHNe9rSotXFsQvCaBooQcVU9qswsGJOopAjYKCL20udJE8ocz0HrCnjhkRzYVUOiE7esVrkr3g6dhmTwrhLcRcesQke8XzvUIJ3LZFvrLYvIfBqZyVf6S9TqVWqqjwWxb4wO/Pvo6/QGpTOdALg7sl9cykbr2iaQr0SjFW3BsZ9EpzphcLhlwtMYp0pqUUvh6jEJ0W5AuANB3ATR3NNNWrF6ebJ/FTam253U3HdoTtAg4iICIiAiIgIiICIiAiIgIiICIiAiIgIiICIiAiIgIiICX3lnjn9LAw+JYmqlO1Ft/WZf2b5iRmC7EWvlsbmUKemGqsrq6kqykMpG4INwR5iBcsfhyp7R4dDK5jMOaThl9xvkeyXGjiBiKOdF/Sa5kB2YAllW/Q+8PG0gsWFYFDsR+IYH89YEZToe2hX3XuLDob6j4WMzsfUBK0k2HZMCkQEem3vXBB8NiIpIcpbckjXyB+2BZeHcXOGOWm36ova9r22kJj8az1GYsbk9sxPWaw3vHxgeqEk7zPw47fqZhUJL4OleQY+M4MKgupIfpc3HhK1WpFGKsLETYlDD2mJzBwP1qZl98bH7DKKHE5ZSCQdCNJxAREQEREBERAREQEREBERAREQEREBERAREQEREBMrB0bkTGAlm5a4a1RxYQLhyzy64w4r2GT1qUzm2uQxv4A5Qe5zK3zVwU4bFVaV2KK5C7m63uNeulptHn9jgsDhcPSOV1HrWI3z9vxzfCai4lzFWre8wzaC6gLp4DQeUCMr4MlxbfQW6ydx3CjSwiFhqST+fhJDkbhQqnNU2ve/U+Jkj6R8SuVaabLA10289K+jt4n6zxJmZxSnlrVB2M31kHFBpO8OaVum9jJTBYm0oumDUMJ7UWsSpkRw7G2I7DJDi9YJZ+2BUedOE5G9ag9k6HxlXmyONkVKDDoQCJrqtTym0DpERAREQEREBERAREQEREBERAREQEREBERAREQPfB07tNw+i/hIavTHeCd9hqb28JqHA4kI1yt/lNp+j70gYXCvd6VUm1rqVNr9bXgTHpfxefEso2UAfAa/MmahrpYmXPnTmGlXqu6uTmYmxGoBOxkBguBYnEK1ShRZ6QvdgUAFt9yIkhL8rYkqtgZG80V8zztw+oabMhakHW4Ks5Fit8wuFI0sevSR3FaxY3up/kYMPjAiu2THNNO2LrD+M/MA/bIMA/kyY45jVr1nqqCuexyk3KkKF96wvtfzgRF9Zk0Hng1JidB8560sO/8PxgTGHr6CWd29bhL9VlNp02A3T4n7pYOA45UDLVdShG1MMTfvuoEDHoV70rHdTbylc4vSsQRLLh8Cbt7QynszX/APGRHHsIUXYt3gaDxgV+IiAiIgIiICIiAiIgIiICIiAiIgIiICIiAmRg8PmOu0x5m8MOsCcwPBKZscpJ72FvhoJeebOUFweEomm4dqg1OotoDYC22sqXDG9pb7AjTt7pd+d8RmwuHPXLbc9n4SjT+LSzGxmXhcdVy5GqVRR6qj5R4dk4xAuxnUghZBa+H8Y4eoZq2DqYiq1yWrVgDc3voiga3PS8geOYqk7Xo0hRT93MWA8LiRgrdsVELISNfr8IHQVR2/IzMxeGem5RwVcWurAhhcAi4PcQfORFpIcXdjVZiblghPf7AgcHEZd570uIqN1P58pGBp29Zfe8CyYTiqf1RPhc/ZJPDcapXAbDkDtAANu2zGVCg9hp9bTyfE63t8zAv/EuLimofDtSZTtmDBh3EDSYHEebcyZbICRYmxe3bl9mx85VWc+rXoO6YjMbwPXElTqgO2t+2/X8Jjz2O08YCIiAiIgIiICIiAiIgIiICIiAiIgIiICZ3Daq51VvZBIBa5soJsWPWwGukwZyDErDceC5CqizZqdWmbEGnUIuvaLi23fJ3mrgTGmi4WnUKAao5QsD3EHbzmqOXObXoDKarooNwKYOXvLKjpfzvLhhfSYB71e470t/lk/905NdfSVnOFOzVG6fR0KbC7WkYxVhvlX8dy3jRvhKh/lRm+l5HnheIAObC1/OjV+1ZsnD+kSk37eiP5kYfP1g+kkaHPdE/tsOT/zcv/sZpm/36nWwiZ8Y5s+oU/LVj4w023DW60qg8Ub7RMdqBXZH/un7pvlOcQdvUH/qT/8AIz2HNF/1aXliCf8AKmvNr5Gt144TLqu98/KgY60zfqdvskzzTwxadUKrKwCU/apsGVroD2dL2PhN1DmP/hofCsP9E6tzCelFf8Zf9MR0xeftuOP4mXV9/k+dqmHHfC4JjsjHwVj9k37X5jb+oX/HT/TPBOaK3+70v7WMsR42omb8ztpjsseOGWWzHxnyaTocKqn9lV8qdT7pkLy9WJFsPXPhh6p+ybkbnKqN6eFXxxdQ/SgJ4Pz8F998KPB6jfXLMMxvs6XePyx5J1D6zhv7GsafKOKdLDC179AaZW48WE9qHo8x7bYUjvepSA+Ga8u/EPSQmUhK1NW7VpZx8C8rWM9Irk/7ViSOykmHpj45CfnM6bx0lXpZ0079qUruthRrX+4RHMHIeIwlA1sRUooNAqBy1RyTsoy2Pbv0lPMlOM8VFZi1nJP61Wq9SofFjp8pFzp2EWsUe9nGrdh6zzeG12Nr2NCIibmsiIgIiICIiAiIgIiICIiAiIgIiICIiAiIgIiICIiAiIgIiICIiAiIgIiICIiAiIgIiIH/2Q==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32" name="Picture 8" descr="http://www.businessgreen.com/IMG/086/191086/kettle-boil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4176464" cy="2795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Image result for child exhalation sn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2326341" cy="2326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6" name="Picture 12" descr="http://media.sermonaudio.com/gallery/newsimages/1406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14" b="6423"/>
          <a:stretch/>
        </p:blipFill>
        <p:spPr bwMode="auto">
          <a:xfrm>
            <a:off x="2699792" y="3429000"/>
            <a:ext cx="2965612" cy="2326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7" name="Picture 13" descr="D:\my doc\my pic\אוסטריה\P72201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07495"/>
            <a:ext cx="3130460" cy="2347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2466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hemistryland.com/CHM107Lab/Exp02_Exhaust/ExhaustVap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97421"/>
            <a:ext cx="3977672" cy="291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797420"/>
            <a:ext cx="4759365" cy="291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5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599" y="404664"/>
            <a:ext cx="7924800" cy="771168"/>
          </a:xfr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solidFill>
                  <a:srgbClr val="0070C0"/>
                </a:solidFill>
                <a:latin typeface="Comic Sans MS" pitchFamily="66" charset="0"/>
              </a:rPr>
              <a:t>Engage</a:t>
            </a:r>
            <a:endParaRPr lang="he-IL" b="1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26" name="Picture 2" descr="https://s-media-cache-ak0.pinimg.com/236x/0f/3e/9f/0f3e9f6f78586ed01e85618699d234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69" y="3573016"/>
            <a:ext cx="911261" cy="121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60040"/>
            <a:ext cx="2743200" cy="3425952"/>
          </a:xfrm>
          <a:prstGeom prst="rect">
            <a:avLst/>
          </a:prstGeom>
        </p:spPr>
      </p:pic>
      <p:pic>
        <p:nvPicPr>
          <p:cNvPr id="4" name="Picture 3" descr="Screen Clippi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54114"/>
            <a:ext cx="1909445" cy="1662686"/>
          </a:xfrm>
          <a:prstGeom prst="rect">
            <a:avLst/>
          </a:prstGeom>
        </p:spPr>
      </p:pic>
      <p:pic>
        <p:nvPicPr>
          <p:cNvPr id="5" name="Picture 4" descr="Screen Clipping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60" y="3573016"/>
            <a:ext cx="1656184" cy="17187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0677" y="6165294"/>
            <a:ext cx="44687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www.youtube.com/watch?v=mEvD_IEOM6o</a:t>
            </a:r>
            <a:endParaRPr lang="en-US" dirty="0" smtClean="0"/>
          </a:p>
          <a:p>
            <a:endParaRPr lang="he-IL" dirty="0"/>
          </a:p>
        </p:txBody>
      </p:sp>
      <p:sp>
        <p:nvSpPr>
          <p:cNvPr id="7" name="Rectangle 6"/>
          <p:cNvSpPr/>
          <p:nvPr/>
        </p:nvSpPr>
        <p:spPr>
          <a:xfrm>
            <a:off x="9158379" y="5518963"/>
            <a:ext cx="4415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www.youtube.com/watch?v=ZHqzG2cXgUs</a:t>
            </a:r>
            <a:endParaRPr lang="en-US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39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24800" cy="792088"/>
          </a:xfr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4400" b="1" dirty="0">
                <a:solidFill>
                  <a:srgbClr val="0070C0"/>
                </a:solidFill>
                <a:latin typeface="Comic Sans MS" pitchFamily="66" charset="0"/>
              </a:rPr>
              <a:t>Engage</a:t>
            </a:r>
            <a:endParaRPr lang="he-IL" sz="4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467544" y="5229200"/>
            <a:ext cx="8208912" cy="864096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>
                <a:latin typeface="Arial" pitchFamily="34" charset="0"/>
                <a:cs typeface="Arial" pitchFamily="34" charset="0"/>
              </a:rPr>
              <a:t>Write down your observations,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remember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use scientific words.</a:t>
            </a:r>
          </a:p>
          <a:p>
            <a:pPr algn="l" rtl="0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endParaRPr lang="he-IL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96" y="1899197"/>
            <a:ext cx="2586980" cy="31677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692696"/>
            <a:ext cx="28136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Remember to use scientific words.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14933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1520" y="396240"/>
            <a:ext cx="7924800" cy="833616"/>
          </a:xfr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4400" b="1" dirty="0" smtClean="0">
                <a:solidFill>
                  <a:srgbClr val="0070C0"/>
                </a:solidFill>
                <a:latin typeface="Comic Sans MS" pitchFamily="66" charset="0"/>
              </a:rPr>
              <a:t>Explore</a:t>
            </a:r>
            <a:endParaRPr lang="he-IL" sz="3200" b="1" dirty="0">
              <a:solidFill>
                <a:srgbClr val="FF0000"/>
              </a:solidFill>
              <a:latin typeface="Comic Sans MS"/>
              <a:ea typeface="Calibri"/>
              <a:cs typeface="Arial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5436096" y="2348881"/>
            <a:ext cx="3503336" cy="1944216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>
                <a:latin typeface="Arial" pitchFamily="34" charset="0"/>
                <a:cs typeface="Arial" pitchFamily="34" charset="0"/>
              </a:rPr>
              <a:t>Near the bottle, I found this note. Could it be a clue?</a:t>
            </a:r>
            <a:endParaRPr lang="he-IL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תמונה 1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246" y="1628800"/>
            <a:ext cx="573535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22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5000992" y="2348880"/>
            <a:ext cx="3737826" cy="2448273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This is a solution of Hydrogen peroxide.</a:t>
            </a:r>
          </a:p>
          <a:p>
            <a:pPr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 Should there be another chemical in the scene?</a:t>
            </a:r>
            <a:endParaRPr lang="he-I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/>
          <a:stretch/>
        </p:blipFill>
        <p:spPr bwMode="auto">
          <a:xfrm>
            <a:off x="1331640" y="2000249"/>
            <a:ext cx="3073524" cy="340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12318" y="3933056"/>
            <a:ext cx="1512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 smtClean="0">
                <a:solidFill>
                  <a:schemeClr val="bg1"/>
                </a:solidFill>
              </a:rPr>
              <a:t>H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</a:rPr>
              <a:t>O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2(</a:t>
            </a:r>
            <a:r>
              <a:rPr lang="en-US" sz="2000" b="1" baseline="-25000" dirty="0" err="1" smtClean="0">
                <a:solidFill>
                  <a:schemeClr val="bg1"/>
                </a:solidFill>
              </a:rPr>
              <a:t>aq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)</a:t>
            </a:r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11" name="כותרת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24800" cy="808038"/>
          </a:xfr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4400" b="1" dirty="0" smtClean="0">
                <a:solidFill>
                  <a:srgbClr val="0070C0"/>
                </a:solidFill>
                <a:latin typeface="Comic Sans MS" pitchFamily="66" charset="0"/>
              </a:rPr>
              <a:t>Explore</a:t>
            </a:r>
            <a:endParaRPr lang="he-IL" sz="4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0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852066" y="1988840"/>
            <a:ext cx="7680374" cy="1296144"/>
          </a:xfrm>
        </p:spPr>
        <p:txBody>
          <a:bodyPr>
            <a:normAutofit/>
          </a:bodyPr>
          <a:lstStyle/>
          <a:p>
            <a:pPr algn="l" rtl="0"/>
            <a:r>
              <a:rPr lang="en-GB" sz="2400" b="1" dirty="0" smtClean="0"/>
              <a:t>What did you learn from the clues?</a:t>
            </a:r>
          </a:p>
          <a:p>
            <a:pPr algn="l" rtl="0"/>
            <a:r>
              <a:rPr lang="en-GB" sz="2400" b="1" dirty="0" smtClean="0"/>
              <a:t>Connect </a:t>
            </a:r>
            <a:r>
              <a:rPr lang="en-GB" sz="2400" b="1" dirty="0"/>
              <a:t>your new insights to the </a:t>
            </a:r>
            <a:r>
              <a:rPr lang="en-GB" sz="2400" b="1" dirty="0" smtClean="0"/>
              <a:t>observations.</a:t>
            </a:r>
          </a:p>
          <a:p>
            <a:pPr algn="l" rtl="0"/>
            <a:endParaRPr lang="en-US" sz="2400" b="1" dirty="0" smtClean="0"/>
          </a:p>
          <a:p>
            <a:pPr algn="l" rtl="0"/>
            <a:endParaRPr lang="en-GB" sz="2400" b="1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4800" cy="864096"/>
          </a:xfr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4400" b="1" dirty="0">
                <a:solidFill>
                  <a:srgbClr val="0070C0"/>
                </a:solidFill>
                <a:latin typeface="Comic Sans MS" pitchFamily="66" charset="0"/>
              </a:rPr>
              <a:t>Explain</a:t>
            </a:r>
            <a:endParaRPr lang="en-US" sz="4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952" y="3304256"/>
            <a:ext cx="8064896" cy="1715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2400" b="1" spc="30" baseline="0"/>
            </a:lvl1pPr>
            <a:lvl2pPr marL="742950" indent="-28575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spc="30" baseline="0"/>
            </a:lvl2pPr>
            <a:lvl3pPr marL="1143000" indent="-2286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spc="30" baseline="0"/>
            </a:lvl3pPr>
            <a:lvl4pPr marL="1600200" indent="-2286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spc="30" baseline="0"/>
            </a:lvl4pPr>
            <a:lvl5pPr marL="2057400" indent="-2286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spc="30" baseline="0"/>
            </a:lvl5pPr>
            <a:lvl6pPr marL="2514600" indent="-2286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/>
            </a:lvl6pPr>
            <a:lvl7pPr marL="2971800" indent="-2286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/>
            </a:lvl7pPr>
            <a:lvl8pPr marL="3429000" indent="-2286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/>
            </a:lvl8pPr>
            <a:lvl9pPr marL="3886200" indent="-2286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/>
            </a:lvl9pPr>
          </a:lstStyle>
          <a:p>
            <a:r>
              <a:rPr lang="en-GB" sz="2800" dirty="0"/>
              <a:t>Write a clear and organised </a:t>
            </a:r>
            <a:r>
              <a:rPr lang="en-GB" sz="2800" dirty="0" smtClean="0"/>
              <a:t>explanation,</a:t>
            </a:r>
          </a:p>
          <a:p>
            <a:r>
              <a:rPr lang="en-GB" sz="2800" dirty="0" smtClean="0"/>
              <a:t> </a:t>
            </a:r>
            <a:r>
              <a:rPr lang="en-US" sz="2800" dirty="0" smtClean="0"/>
              <a:t>Your </a:t>
            </a:r>
            <a:r>
              <a:rPr lang="en-US" sz="2800" dirty="0"/>
              <a:t>explanation should </a:t>
            </a:r>
            <a:r>
              <a:rPr lang="en-US" sz="2800" dirty="0" smtClean="0"/>
              <a:t>based on the observations and the clues.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278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4800" cy="864096"/>
          </a:xfr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4400" b="1" dirty="0" smtClean="0">
                <a:solidFill>
                  <a:srgbClr val="0070C0"/>
                </a:solidFill>
                <a:latin typeface="Comic Sans MS" pitchFamily="66" charset="0"/>
              </a:rPr>
              <a:t>... Explain</a:t>
            </a:r>
            <a:endParaRPr lang="en-US" sz="4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8284840" cy="4824536"/>
          </a:xfrm>
        </p:spPr>
        <p:txBody>
          <a:bodyPr>
            <a:noAutofit/>
          </a:bodyPr>
          <a:lstStyle/>
          <a:p>
            <a:pPr lvl="0" algn="l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3600" dirty="0" smtClean="0">
                <a:latin typeface="Calibri"/>
                <a:ea typeface="Calibri"/>
                <a:cs typeface="Arial"/>
              </a:rPr>
              <a:t>What is the genie made off?</a:t>
            </a:r>
            <a:endParaRPr lang="en-US" sz="3200" dirty="0">
              <a:latin typeface="Calibri"/>
              <a:ea typeface="Calibri"/>
              <a:cs typeface="Arial"/>
            </a:endParaRPr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800" dirty="0" smtClean="0">
                <a:latin typeface="Calibri"/>
                <a:ea typeface="Calibri"/>
                <a:cs typeface="Arial"/>
              </a:rPr>
              <a:t>Oxygen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800" dirty="0" smtClean="0">
                <a:latin typeface="Calibri"/>
                <a:ea typeface="Calibri"/>
                <a:cs typeface="Arial"/>
              </a:rPr>
              <a:t>Hydrogen peroxide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800" dirty="0" smtClean="0">
                <a:latin typeface="Calibri"/>
                <a:ea typeface="Calibri"/>
                <a:cs typeface="Arial"/>
              </a:rPr>
              <a:t>Gaseous water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800" dirty="0" smtClean="0">
                <a:latin typeface="Calibri"/>
                <a:ea typeface="Calibri"/>
                <a:cs typeface="Arial"/>
              </a:rPr>
              <a:t>Small water droplets 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lvl="0" algn="l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latin typeface="Calibri"/>
                <a:ea typeface="Calibri"/>
                <a:cs typeface="Arial"/>
              </a:rPr>
              <a:t>Explain your choice </a:t>
            </a:r>
            <a:endParaRPr lang="he-IL" sz="6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94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4800" cy="864096"/>
          </a:xfr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4400" b="1" dirty="0">
                <a:solidFill>
                  <a:srgbClr val="0070C0"/>
                </a:solidFill>
                <a:latin typeface="Comic Sans MS" pitchFamily="66" charset="0"/>
              </a:rPr>
              <a:t>Explain</a:t>
            </a:r>
            <a:endParaRPr lang="en-US" sz="4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3" descr="Screen Clippi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59206"/>
            <a:ext cx="3151936" cy="394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8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7924800" cy="868958"/>
          </a:xfr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4400" b="1" dirty="0">
                <a:solidFill>
                  <a:srgbClr val="0070C0"/>
                </a:solidFill>
                <a:latin typeface="Comic Sans MS" pitchFamily="66" charset="0"/>
              </a:rPr>
              <a:t>Extend</a:t>
            </a:r>
            <a:endParaRPr lang="en-US" sz="4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4283968" y="1844824"/>
            <a:ext cx="4320480" cy="3456384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picture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shows 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the power plant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chimneys. </a:t>
            </a:r>
          </a:p>
          <a:p>
            <a:pPr marL="0" indent="0" algn="l" rtl="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The fuel combustion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products are mainly carbon dioxide and water vapor.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These are emitted  through the chimney.</a:t>
            </a:r>
          </a:p>
        </p:txBody>
      </p:sp>
      <p:pic>
        <p:nvPicPr>
          <p:cNvPr id="8" name="תמונה 7" descr="http://upload.wikimedia.org/wikipedia/commons/thumb/2/2e/Rutenberg_Station.JPG/250px-Rutenberg_Stati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4" y="1988840"/>
            <a:ext cx="3744416" cy="2957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189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אופק">
  <a:themeElements>
    <a:clrScheme name="אופק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אופק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אופק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487</TotalTime>
  <Words>210</Words>
  <Application>Microsoft Office PowerPoint</Application>
  <PresentationFormat>‫הצגה על המסך (4:3)</PresentationFormat>
  <Paragraphs>39</Paragraphs>
  <Slides>13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4" baseType="lpstr">
      <vt:lpstr>אופק</vt:lpstr>
      <vt:lpstr>The Genie in the Bottle</vt:lpstr>
      <vt:lpstr>Engage</vt:lpstr>
      <vt:lpstr>Engage</vt:lpstr>
      <vt:lpstr>Explore</vt:lpstr>
      <vt:lpstr>Explore</vt:lpstr>
      <vt:lpstr>Explain</vt:lpstr>
      <vt:lpstr>... Explain</vt:lpstr>
      <vt:lpstr>Explain</vt:lpstr>
      <vt:lpstr>Extend</vt:lpstr>
      <vt:lpstr>Extend</vt:lpstr>
      <vt:lpstr>Evaluate</vt:lpstr>
      <vt:lpstr>מצגת של PowerPoint</vt:lpstr>
      <vt:lpstr>מצגת של PowerPoint</vt:lpstr>
    </vt:vector>
  </TitlesOfParts>
  <Company>Weizmann Institute of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ג'יני בבקבוק</dc:title>
  <dc:creator>dvora</dc:creator>
  <cp:lastModifiedBy>admin</cp:lastModifiedBy>
  <cp:revision>30</cp:revision>
  <dcterms:created xsi:type="dcterms:W3CDTF">2015-01-05T20:42:15Z</dcterms:created>
  <dcterms:modified xsi:type="dcterms:W3CDTF">2015-06-11T22:11:04Z</dcterms:modified>
</cp:coreProperties>
</file>