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6">
  <p:sldMasterIdLst>
    <p:sldMasterId id="2147483660" r:id="rId1"/>
    <p:sldMasterId id="2147483668" r:id="rId2"/>
  </p:sldMasterIdLst>
  <p:notesMasterIdLst>
    <p:notesMasterId r:id="rId37"/>
  </p:notesMasterIdLst>
  <p:sldIdLst>
    <p:sldId id="298" r:id="rId3"/>
    <p:sldId id="305" r:id="rId4"/>
    <p:sldId id="297" r:id="rId5"/>
    <p:sldId id="308" r:id="rId6"/>
    <p:sldId id="309" r:id="rId7"/>
    <p:sldId id="303" r:id="rId8"/>
    <p:sldId id="310" r:id="rId9"/>
    <p:sldId id="312" r:id="rId10"/>
    <p:sldId id="313" r:id="rId11"/>
    <p:sldId id="314" r:id="rId12"/>
    <p:sldId id="317" r:id="rId13"/>
    <p:sldId id="315" r:id="rId14"/>
    <p:sldId id="318" r:id="rId15"/>
    <p:sldId id="319" r:id="rId16"/>
    <p:sldId id="316" r:id="rId17"/>
    <p:sldId id="320" r:id="rId18"/>
    <p:sldId id="323" r:id="rId19"/>
    <p:sldId id="321" r:id="rId20"/>
    <p:sldId id="324" r:id="rId21"/>
    <p:sldId id="325" r:id="rId22"/>
    <p:sldId id="329" r:id="rId23"/>
    <p:sldId id="328" r:id="rId24"/>
    <p:sldId id="327" r:id="rId25"/>
    <p:sldId id="326" r:id="rId26"/>
    <p:sldId id="306" r:id="rId27"/>
    <p:sldId id="307" r:id="rId28"/>
    <p:sldId id="272" r:id="rId29"/>
    <p:sldId id="270" r:id="rId30"/>
    <p:sldId id="302" r:id="rId31"/>
    <p:sldId id="276" r:id="rId32"/>
    <p:sldId id="293" r:id="rId33"/>
    <p:sldId id="277" r:id="rId34"/>
    <p:sldId id="304" r:id="rId35"/>
    <p:sldId id="299" r:id="rId3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133" autoAdjust="0"/>
    <p:restoredTop sz="81693" autoAdjust="0"/>
  </p:normalViewPr>
  <p:slideViewPr>
    <p:cSldViewPr>
      <p:cViewPr varScale="1">
        <p:scale>
          <a:sx n="91" d="100"/>
          <a:sy n="91" d="100"/>
        </p:scale>
        <p:origin x="-184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dgm:t>
        <a:bodyPr/>
        <a:lstStyle/>
        <a:p>
          <a:pPr rtl="1"/>
          <a:endParaRPr lang="he-IL"/>
        </a:p>
      </dgm:t>
    </dgm:pt>
    <dgm:pt modelId="{9AAFF0E7-6217-4CBE-8F6F-625C7BB455CF}">
      <dgm:prSet phldrT="[Text]"/>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dgm:t>
        <a:bodyPr/>
        <a:lstStyle/>
        <a:p>
          <a:pPr rtl="1"/>
          <a:endParaRPr lang="he-IL"/>
        </a:p>
      </dgm:t>
    </dgm:pt>
    <dgm:pt modelId="{92B820F2-0140-4698-9628-95E633C8D99A}">
      <dgm:prSet phldrT="[Text]"/>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dgm:t>
        <a:bodyPr/>
        <a:lstStyle/>
        <a:p>
          <a:pPr rtl="1"/>
          <a:endParaRPr lang="he-IL"/>
        </a:p>
      </dgm:t>
    </dgm:pt>
    <dgm:pt modelId="{42A5239B-8B1F-456B-A0F5-3F7F64531FA9}">
      <dgm:prSet phldrT="[Text]"/>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dgm:t>
        <a:bodyPr/>
        <a:lstStyle/>
        <a:p>
          <a:pPr rtl="1"/>
          <a:endParaRPr lang="he-IL"/>
        </a:p>
      </dgm:t>
    </dgm:pt>
    <dgm:pt modelId="{54D8F53A-2F85-4240-88AF-31923CF68DD6}">
      <dgm:prSet phldrT="[Text]"/>
      <dgm:spPr>
        <a:solidFill>
          <a:srgbClr val="7030A0"/>
        </a:solid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solidFill>
          <a:srgbClr val="7030A0"/>
        </a:solid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130055EC-F06E-4C42-B64B-CD249B731AEC}" type="presOf" srcId="{92B820F2-0140-4698-9628-95E633C8D99A}" destId="{39F800A8-CE5A-4077-95AF-23069F8D04F6}" srcOrd="0"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4E8D785D-1E50-44AA-82B4-43C0CFB60434}" type="presOf" srcId="{0AC78831-9642-4B04-85BD-8741D2F68B4D}" destId="{6393293A-BB0D-4F50-9C70-3F9855F3E050}" srcOrd="0" destOrd="0" presId="urn:microsoft.com/office/officeart/2005/8/layout/cycle2"/>
    <dgm:cxn modelId="{5D1C8D95-6279-4029-86A0-AABF58216353}" type="presOf" srcId="{9AAFF0E7-6217-4CBE-8F6F-625C7BB455CF}" destId="{F0B500D1-E1C4-4740-B1CC-F9C99E93F914}" srcOrd="0" destOrd="0" presId="urn:microsoft.com/office/officeart/2005/8/layout/cycle2"/>
    <dgm:cxn modelId="{B53AEF72-B757-4117-8217-8612A7CC5098}" type="presOf" srcId="{49664475-14FE-43D3-BB4B-065DDA286B8C}" destId="{8D0BBFC4-E631-49EF-A27A-C04E7C3B36DF}" srcOrd="1" destOrd="0" presId="urn:microsoft.com/office/officeart/2005/8/layout/cycle2"/>
    <dgm:cxn modelId="{468C8E7B-D58C-4048-8A39-A9762467351B}" type="presOf" srcId="{DDBE03B7-CD79-472B-9551-EC5FBF08F6E6}" destId="{0B849DB6-60D9-4CF8-9062-C979A87C4753}" srcOrd="0" destOrd="0" presId="urn:microsoft.com/office/officeart/2005/8/layout/cycle2"/>
    <dgm:cxn modelId="{AEC256C8-6D55-4786-9245-81566CA8063E}" type="presOf" srcId="{49664475-14FE-43D3-BB4B-065DDA286B8C}" destId="{97AD718D-8EA2-4825-A138-1465B9E9234B}"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3CFC746A-72F3-409F-AB5B-C3E8EB712E8A}" type="presOf" srcId="{786D9784-C316-468A-BF01-96615195983E}" destId="{2898B09D-FBD8-4B5C-A027-0028ABE990B2}" srcOrd="1" destOrd="0" presId="urn:microsoft.com/office/officeart/2005/8/layout/cycle2"/>
    <dgm:cxn modelId="{EEE9CC3E-6797-4BE3-B85C-80651B86694D}" srcId="{DDBE03B7-CD79-472B-9551-EC5FBF08F6E6}" destId="{92B820F2-0140-4698-9628-95E633C8D99A}" srcOrd="2" destOrd="0" parTransId="{3162537E-46BA-479E-87EF-6671E7306FC1}" sibTransId="{0AC78831-9642-4B04-85BD-8741D2F68B4D}"/>
    <dgm:cxn modelId="{60F3A711-D00A-4761-BF40-312CAEF890FF}" type="presOf" srcId="{39C63EFB-3ED1-4CAA-9AD1-A698EF6ADFBD}" destId="{3E007217-E8F2-4394-BF82-25787D245950}" srcOrd="0" destOrd="0" presId="urn:microsoft.com/office/officeart/2005/8/layout/cycle2"/>
    <dgm:cxn modelId="{D6B2F3A9-4884-4EBC-AB57-B74913DDE718}" type="presOf" srcId="{76A93A25-0BB5-4A31-ADCD-304EC78BEA3C}" destId="{9577E015-B4AB-4220-975E-DB981B87D8C4}" srcOrd="0" destOrd="0" presId="urn:microsoft.com/office/officeart/2005/8/layout/cycle2"/>
    <dgm:cxn modelId="{1B3C1959-825B-41E3-9CF9-EB26D7D4D992}" type="presOf" srcId="{42A5239B-8B1F-456B-A0F5-3F7F64531FA9}" destId="{B1764095-2B2A-4DA2-BFD7-AC93BA07667B}" srcOrd="0" destOrd="0" presId="urn:microsoft.com/office/officeart/2005/8/layout/cycle2"/>
    <dgm:cxn modelId="{1DDF80B0-8CFD-4F9E-87EC-6FCBEE34BF5D}" type="presOf" srcId="{C4961DFB-A22B-43B7-94F6-59FA9D657CCE}" destId="{FA09D912-C0F2-42D3-8BC7-ABD5D3AA1F0B}"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5677B255-0370-4521-892B-81CDEC1C65E0}" type="presOf" srcId="{C4961DFB-A22B-43B7-94F6-59FA9D657CCE}" destId="{BDC4105B-2677-4BCC-84D5-EF835F54E0E5}" srcOrd="1" destOrd="0" presId="urn:microsoft.com/office/officeart/2005/8/layout/cycle2"/>
    <dgm:cxn modelId="{DA14A2AE-C292-4954-9157-D20508C6BDE0}" type="presOf" srcId="{786D9784-C316-468A-BF01-96615195983E}" destId="{1C1FC6D4-E60D-4387-BDC5-124706A6D2E8}" srcOrd="0" destOrd="0" presId="urn:microsoft.com/office/officeart/2005/8/layout/cycle2"/>
    <dgm:cxn modelId="{ADA1AC5A-3291-436F-9EE6-3EF753152639}" type="presOf" srcId="{54D8F53A-2F85-4240-88AF-31923CF68DD6}" destId="{1465E2CE-0314-4F03-94FC-E6E4A0D98F57}" srcOrd="0" destOrd="0" presId="urn:microsoft.com/office/officeart/2005/8/layout/cycle2"/>
    <dgm:cxn modelId="{AA6F0BCB-E953-476E-A89A-CA5494968688}" type="presOf" srcId="{76A93A25-0BB5-4A31-ADCD-304EC78BEA3C}" destId="{A7C68FCE-C7F6-4FE8-B153-30F43D6A2CEE}" srcOrd="1" destOrd="0" presId="urn:microsoft.com/office/officeart/2005/8/layout/cycle2"/>
    <dgm:cxn modelId="{9EA7827B-058A-457A-83E7-10C2523042EC}" type="presOf" srcId="{0AC78831-9642-4B04-85BD-8741D2F68B4D}" destId="{A5DC6680-0537-435D-A5F6-5720CA0FA7F4}" srcOrd="1" destOrd="0" presId="urn:microsoft.com/office/officeart/2005/8/layout/cycle2"/>
    <dgm:cxn modelId="{C922131C-406E-4E4D-9E5E-0AD9C5D3BB52}" type="presParOf" srcId="{0B849DB6-60D9-4CF8-9062-C979A87C4753}" destId="{3E007217-E8F2-4394-BF82-25787D245950}" srcOrd="0" destOrd="0" presId="urn:microsoft.com/office/officeart/2005/8/layout/cycle2"/>
    <dgm:cxn modelId="{9C35ABBF-D2D7-4E47-A193-0207A6764AF7}" type="presParOf" srcId="{0B849DB6-60D9-4CF8-9062-C979A87C4753}" destId="{97AD718D-8EA2-4825-A138-1465B9E9234B}" srcOrd="1" destOrd="0" presId="urn:microsoft.com/office/officeart/2005/8/layout/cycle2"/>
    <dgm:cxn modelId="{ABA5C931-1292-42C6-8009-42F0B12E17ED}" type="presParOf" srcId="{97AD718D-8EA2-4825-A138-1465B9E9234B}" destId="{8D0BBFC4-E631-49EF-A27A-C04E7C3B36DF}" srcOrd="0" destOrd="0" presId="urn:microsoft.com/office/officeart/2005/8/layout/cycle2"/>
    <dgm:cxn modelId="{EBC9A0B0-C13F-47D8-A1B6-7C390A01E17C}" type="presParOf" srcId="{0B849DB6-60D9-4CF8-9062-C979A87C4753}" destId="{F0B500D1-E1C4-4740-B1CC-F9C99E93F914}" srcOrd="2" destOrd="0" presId="urn:microsoft.com/office/officeart/2005/8/layout/cycle2"/>
    <dgm:cxn modelId="{92A15132-92D3-45B6-84C6-BACC1DBBF205}" type="presParOf" srcId="{0B849DB6-60D9-4CF8-9062-C979A87C4753}" destId="{9577E015-B4AB-4220-975E-DB981B87D8C4}" srcOrd="3" destOrd="0" presId="urn:microsoft.com/office/officeart/2005/8/layout/cycle2"/>
    <dgm:cxn modelId="{AA615E1C-9FB5-4058-903A-0C49047E2E34}" type="presParOf" srcId="{9577E015-B4AB-4220-975E-DB981B87D8C4}" destId="{A7C68FCE-C7F6-4FE8-B153-30F43D6A2CEE}" srcOrd="0" destOrd="0" presId="urn:microsoft.com/office/officeart/2005/8/layout/cycle2"/>
    <dgm:cxn modelId="{FD120948-9114-4CC5-BC6C-CBDDBDA41907}" type="presParOf" srcId="{0B849DB6-60D9-4CF8-9062-C979A87C4753}" destId="{39F800A8-CE5A-4077-95AF-23069F8D04F6}" srcOrd="4" destOrd="0" presId="urn:microsoft.com/office/officeart/2005/8/layout/cycle2"/>
    <dgm:cxn modelId="{27DC9E14-5BF4-4EE1-9B6F-7F0E2B4DA897}" type="presParOf" srcId="{0B849DB6-60D9-4CF8-9062-C979A87C4753}" destId="{6393293A-BB0D-4F50-9C70-3F9855F3E050}" srcOrd="5" destOrd="0" presId="urn:microsoft.com/office/officeart/2005/8/layout/cycle2"/>
    <dgm:cxn modelId="{6EFE54B3-1FC3-4324-9189-0430F95132C5}" type="presParOf" srcId="{6393293A-BB0D-4F50-9C70-3F9855F3E050}" destId="{A5DC6680-0537-435D-A5F6-5720CA0FA7F4}" srcOrd="0" destOrd="0" presId="urn:microsoft.com/office/officeart/2005/8/layout/cycle2"/>
    <dgm:cxn modelId="{A1739F43-8305-4E4E-B26A-5240260D13C1}" type="presParOf" srcId="{0B849DB6-60D9-4CF8-9062-C979A87C4753}" destId="{B1764095-2B2A-4DA2-BFD7-AC93BA07667B}" srcOrd="6" destOrd="0" presId="urn:microsoft.com/office/officeart/2005/8/layout/cycle2"/>
    <dgm:cxn modelId="{2FA9202D-F652-4216-9A30-26D7CC24BE4E}" type="presParOf" srcId="{0B849DB6-60D9-4CF8-9062-C979A87C4753}" destId="{FA09D912-C0F2-42D3-8BC7-ABD5D3AA1F0B}" srcOrd="7" destOrd="0" presId="urn:microsoft.com/office/officeart/2005/8/layout/cycle2"/>
    <dgm:cxn modelId="{61DF4A30-7286-4BC3-9C61-E9F5AAF4A818}" type="presParOf" srcId="{FA09D912-C0F2-42D3-8BC7-ABD5D3AA1F0B}" destId="{BDC4105B-2677-4BCC-84D5-EF835F54E0E5}" srcOrd="0" destOrd="0" presId="urn:microsoft.com/office/officeart/2005/8/layout/cycle2"/>
    <dgm:cxn modelId="{822C2B84-8783-4088-90C1-FDCCF9046D80}" type="presParOf" srcId="{0B849DB6-60D9-4CF8-9062-C979A87C4753}" destId="{1465E2CE-0314-4F03-94FC-E6E4A0D98F57}" srcOrd="8" destOrd="0" presId="urn:microsoft.com/office/officeart/2005/8/layout/cycle2"/>
    <dgm:cxn modelId="{CAA786DE-C639-41DB-8533-CB415800A173}" type="presParOf" srcId="{0B849DB6-60D9-4CF8-9062-C979A87C4753}" destId="{1C1FC6D4-E60D-4387-BDC5-124706A6D2E8}" srcOrd="9" destOrd="0" presId="urn:microsoft.com/office/officeart/2005/8/layout/cycle2"/>
    <dgm:cxn modelId="{B9D37280-5AD9-4BCA-A2A4-282B77E0C614}"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a:noFill/>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dgm:t>
        <a:bodyPr/>
        <a:lstStyle/>
        <a:p>
          <a:pPr rtl="1"/>
          <a:endParaRPr lang="he-IL"/>
        </a:p>
      </dgm:t>
    </dgm:pt>
    <dgm:pt modelId="{42A5239B-8B1F-456B-A0F5-3F7F64531FA9}">
      <dgm:prSet phldrT="[Text]"/>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6736D0FB-E470-41F1-A999-21FC6E91D823}" type="presOf" srcId="{49664475-14FE-43D3-BB4B-065DDA286B8C}" destId="{97AD718D-8EA2-4825-A138-1465B9E9234B}" srcOrd="0"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A727FBB5-4FDB-425C-B005-F9E35CB7D1BD}" type="presOf" srcId="{C4961DFB-A22B-43B7-94F6-59FA9D657CCE}" destId="{BDC4105B-2677-4BCC-84D5-EF835F54E0E5}" srcOrd="1" destOrd="0" presId="urn:microsoft.com/office/officeart/2005/8/layout/cycle2"/>
    <dgm:cxn modelId="{9567B1C0-916B-47DA-BA6F-F229F8DF6C7B}" srcId="{DDBE03B7-CD79-472B-9551-EC5FBF08F6E6}" destId="{42A5239B-8B1F-456B-A0F5-3F7F64531FA9}" srcOrd="3" destOrd="0" parTransId="{F7F6D747-38B5-45D3-9445-63336206E93E}" sibTransId="{C4961DFB-A22B-43B7-94F6-59FA9D657CCE}"/>
    <dgm:cxn modelId="{475602EB-FD50-445C-9E9E-6EEB7FE869F4}" type="presOf" srcId="{9AAFF0E7-6217-4CBE-8F6F-625C7BB455CF}" destId="{F0B500D1-E1C4-4740-B1CC-F9C99E93F914}" srcOrd="0" destOrd="0" presId="urn:microsoft.com/office/officeart/2005/8/layout/cycle2"/>
    <dgm:cxn modelId="{6CF57986-3E59-4E45-88A2-86328E4FB4C5}" type="presOf" srcId="{92B820F2-0140-4698-9628-95E633C8D99A}" destId="{39F800A8-CE5A-4077-95AF-23069F8D04F6}" srcOrd="0" destOrd="0" presId="urn:microsoft.com/office/officeart/2005/8/layout/cycle2"/>
    <dgm:cxn modelId="{265B3B9B-F827-439E-A36F-98D30E98897C}" type="presOf" srcId="{786D9784-C316-468A-BF01-96615195983E}" destId="{2898B09D-FBD8-4B5C-A027-0028ABE990B2}" srcOrd="1"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320BED9D-C9E4-4E3B-9C25-9B1626F25993}" type="presOf" srcId="{54D8F53A-2F85-4240-88AF-31923CF68DD6}" destId="{1465E2CE-0314-4F03-94FC-E6E4A0D98F57}" srcOrd="0" destOrd="0" presId="urn:microsoft.com/office/officeart/2005/8/layout/cycle2"/>
    <dgm:cxn modelId="{EEE9CC3E-6797-4BE3-B85C-80651B86694D}" srcId="{DDBE03B7-CD79-472B-9551-EC5FBF08F6E6}" destId="{92B820F2-0140-4698-9628-95E633C8D99A}" srcOrd="2" destOrd="0" parTransId="{3162537E-46BA-479E-87EF-6671E7306FC1}" sibTransId="{0AC78831-9642-4B04-85BD-8741D2F68B4D}"/>
    <dgm:cxn modelId="{FCFD8021-06AE-4538-8F23-4B7B53A4A977}" type="presOf" srcId="{42A5239B-8B1F-456B-A0F5-3F7F64531FA9}" destId="{B1764095-2B2A-4DA2-BFD7-AC93BA07667B}" srcOrd="0" destOrd="0" presId="urn:microsoft.com/office/officeart/2005/8/layout/cycle2"/>
    <dgm:cxn modelId="{786DF961-2C90-4274-9229-BC5043E3E51D}" type="presOf" srcId="{76A93A25-0BB5-4A31-ADCD-304EC78BEA3C}" destId="{9577E015-B4AB-4220-975E-DB981B87D8C4}" srcOrd="0" destOrd="0" presId="urn:microsoft.com/office/officeart/2005/8/layout/cycle2"/>
    <dgm:cxn modelId="{50AC6D94-138A-4FBC-85EF-A746A90AC407}" type="presOf" srcId="{0AC78831-9642-4B04-85BD-8741D2F68B4D}" destId="{A5DC6680-0537-435D-A5F6-5720CA0FA7F4}" srcOrd="1" destOrd="0" presId="urn:microsoft.com/office/officeart/2005/8/layout/cycle2"/>
    <dgm:cxn modelId="{D8B1573C-2E9F-4D7E-9387-CBFE8FF6EDB7}" type="presOf" srcId="{0AC78831-9642-4B04-85BD-8741D2F68B4D}" destId="{6393293A-BB0D-4F50-9C70-3F9855F3E050}" srcOrd="0" destOrd="0" presId="urn:microsoft.com/office/officeart/2005/8/layout/cycle2"/>
    <dgm:cxn modelId="{F2392C3C-BD49-4B0F-9C3C-CAE7B934C59F}" type="presOf" srcId="{786D9784-C316-468A-BF01-96615195983E}" destId="{1C1FC6D4-E60D-4387-BDC5-124706A6D2E8}" srcOrd="0" destOrd="0" presId="urn:microsoft.com/office/officeart/2005/8/layout/cycle2"/>
    <dgm:cxn modelId="{B3923C31-ADC5-4BF5-8812-16B27C91D445}" type="presOf" srcId="{49664475-14FE-43D3-BB4B-065DDA286B8C}" destId="{8D0BBFC4-E631-49EF-A27A-C04E7C3B36DF}" srcOrd="1" destOrd="0" presId="urn:microsoft.com/office/officeart/2005/8/layout/cycle2"/>
    <dgm:cxn modelId="{FE132BDD-CF50-436E-A3AB-CC89401F20C4}" type="presOf" srcId="{39C63EFB-3ED1-4CAA-9AD1-A698EF6ADFBD}" destId="{3E007217-E8F2-4394-BF82-25787D245950}"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CB1301D5-D9CE-44DC-A27E-08CD6E6E503A}" type="presOf" srcId="{76A93A25-0BB5-4A31-ADCD-304EC78BEA3C}" destId="{A7C68FCE-C7F6-4FE8-B153-30F43D6A2CEE}" srcOrd="1" destOrd="0" presId="urn:microsoft.com/office/officeart/2005/8/layout/cycle2"/>
    <dgm:cxn modelId="{AF89AA1C-3868-4A2D-ACEC-22D3E2E88658}" type="presOf" srcId="{DDBE03B7-CD79-472B-9551-EC5FBF08F6E6}" destId="{0B849DB6-60D9-4CF8-9062-C979A87C4753}" srcOrd="0" destOrd="0" presId="urn:microsoft.com/office/officeart/2005/8/layout/cycle2"/>
    <dgm:cxn modelId="{72289D4C-0E93-4C84-BE0B-7131BC2A0439}" type="presOf" srcId="{C4961DFB-A22B-43B7-94F6-59FA9D657CCE}" destId="{FA09D912-C0F2-42D3-8BC7-ABD5D3AA1F0B}" srcOrd="0" destOrd="0" presId="urn:microsoft.com/office/officeart/2005/8/layout/cycle2"/>
    <dgm:cxn modelId="{5F4A1136-BD83-4BAB-AFB5-56FDCE49A3FD}" type="presParOf" srcId="{0B849DB6-60D9-4CF8-9062-C979A87C4753}" destId="{3E007217-E8F2-4394-BF82-25787D245950}" srcOrd="0" destOrd="0" presId="urn:microsoft.com/office/officeart/2005/8/layout/cycle2"/>
    <dgm:cxn modelId="{765A8C25-56D3-497E-BE0E-3E038CA4B006}" type="presParOf" srcId="{0B849DB6-60D9-4CF8-9062-C979A87C4753}" destId="{97AD718D-8EA2-4825-A138-1465B9E9234B}" srcOrd="1" destOrd="0" presId="urn:microsoft.com/office/officeart/2005/8/layout/cycle2"/>
    <dgm:cxn modelId="{456CFA39-2248-46CD-B45C-C6B4F5C1C119}" type="presParOf" srcId="{97AD718D-8EA2-4825-A138-1465B9E9234B}" destId="{8D0BBFC4-E631-49EF-A27A-C04E7C3B36DF}" srcOrd="0" destOrd="0" presId="urn:microsoft.com/office/officeart/2005/8/layout/cycle2"/>
    <dgm:cxn modelId="{09729E1C-0169-41CC-B2C0-962AB9EA4B09}" type="presParOf" srcId="{0B849DB6-60D9-4CF8-9062-C979A87C4753}" destId="{F0B500D1-E1C4-4740-B1CC-F9C99E93F914}" srcOrd="2" destOrd="0" presId="urn:microsoft.com/office/officeart/2005/8/layout/cycle2"/>
    <dgm:cxn modelId="{D6E15339-E398-45F0-A4C4-255E992D3982}" type="presParOf" srcId="{0B849DB6-60D9-4CF8-9062-C979A87C4753}" destId="{9577E015-B4AB-4220-975E-DB981B87D8C4}" srcOrd="3" destOrd="0" presId="urn:microsoft.com/office/officeart/2005/8/layout/cycle2"/>
    <dgm:cxn modelId="{C117478E-65EF-4C23-AE6C-017456E60D2B}" type="presParOf" srcId="{9577E015-B4AB-4220-975E-DB981B87D8C4}" destId="{A7C68FCE-C7F6-4FE8-B153-30F43D6A2CEE}" srcOrd="0" destOrd="0" presId="urn:microsoft.com/office/officeart/2005/8/layout/cycle2"/>
    <dgm:cxn modelId="{28B65AB7-9EEC-4ADE-B773-9B8F971D024A}" type="presParOf" srcId="{0B849DB6-60D9-4CF8-9062-C979A87C4753}" destId="{39F800A8-CE5A-4077-95AF-23069F8D04F6}" srcOrd="4" destOrd="0" presId="urn:microsoft.com/office/officeart/2005/8/layout/cycle2"/>
    <dgm:cxn modelId="{8538AA66-4A77-4644-9BA9-A17384EBBAF5}" type="presParOf" srcId="{0B849DB6-60D9-4CF8-9062-C979A87C4753}" destId="{6393293A-BB0D-4F50-9C70-3F9855F3E050}" srcOrd="5" destOrd="0" presId="urn:microsoft.com/office/officeart/2005/8/layout/cycle2"/>
    <dgm:cxn modelId="{81180FA6-BF78-4377-A32D-31B5CB72F819}" type="presParOf" srcId="{6393293A-BB0D-4F50-9C70-3F9855F3E050}" destId="{A5DC6680-0537-435D-A5F6-5720CA0FA7F4}" srcOrd="0" destOrd="0" presId="urn:microsoft.com/office/officeart/2005/8/layout/cycle2"/>
    <dgm:cxn modelId="{24BF7995-FD34-4191-BD6E-67275892C7BA}" type="presParOf" srcId="{0B849DB6-60D9-4CF8-9062-C979A87C4753}" destId="{B1764095-2B2A-4DA2-BFD7-AC93BA07667B}" srcOrd="6" destOrd="0" presId="urn:microsoft.com/office/officeart/2005/8/layout/cycle2"/>
    <dgm:cxn modelId="{582C485F-FC5A-4DC1-B76F-FA8A2030AF17}" type="presParOf" srcId="{0B849DB6-60D9-4CF8-9062-C979A87C4753}" destId="{FA09D912-C0F2-42D3-8BC7-ABD5D3AA1F0B}" srcOrd="7" destOrd="0" presId="urn:microsoft.com/office/officeart/2005/8/layout/cycle2"/>
    <dgm:cxn modelId="{2E37E182-3E74-4102-981C-A2722B5DE957}" type="presParOf" srcId="{FA09D912-C0F2-42D3-8BC7-ABD5D3AA1F0B}" destId="{BDC4105B-2677-4BCC-84D5-EF835F54E0E5}" srcOrd="0" destOrd="0" presId="urn:microsoft.com/office/officeart/2005/8/layout/cycle2"/>
    <dgm:cxn modelId="{EC3FB7D0-58C9-43E2-B200-F0A808C3D64E}" type="presParOf" srcId="{0B849DB6-60D9-4CF8-9062-C979A87C4753}" destId="{1465E2CE-0314-4F03-94FC-E6E4A0D98F57}" srcOrd="8" destOrd="0" presId="urn:microsoft.com/office/officeart/2005/8/layout/cycle2"/>
    <dgm:cxn modelId="{8F6750D0-FC5A-474B-8F35-FC4326575612}" type="presParOf" srcId="{0B849DB6-60D9-4CF8-9062-C979A87C4753}" destId="{1C1FC6D4-E60D-4387-BDC5-124706A6D2E8}" srcOrd="9" destOrd="0" presId="urn:microsoft.com/office/officeart/2005/8/layout/cycle2"/>
    <dgm:cxn modelId="{9AEEEB02-68E9-4B4E-8575-C3F6323EBC70}"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a:noFill/>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a:noFill/>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049F66A2-DACF-4885-A898-C4DD6F972DDE}" type="presOf" srcId="{C4961DFB-A22B-43B7-94F6-59FA9D657CCE}" destId="{FA09D912-C0F2-42D3-8BC7-ABD5D3AA1F0B}" srcOrd="0"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0D56C0BF-7F5F-4737-8F1A-AD3397C14578}" type="presOf" srcId="{9AAFF0E7-6217-4CBE-8F6F-625C7BB455CF}" destId="{F0B500D1-E1C4-4740-B1CC-F9C99E93F914}"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957E0862-6B99-4715-9E9B-26CA8D3E6CAA}" type="presOf" srcId="{0AC78831-9642-4B04-85BD-8741D2F68B4D}" destId="{A5DC6680-0537-435D-A5F6-5720CA0FA7F4}" srcOrd="1" destOrd="0" presId="urn:microsoft.com/office/officeart/2005/8/layout/cycle2"/>
    <dgm:cxn modelId="{2051A3D7-1BBA-4955-BEB9-7622D0E4F71E}" type="presOf" srcId="{39C63EFB-3ED1-4CAA-9AD1-A698EF6ADFBD}" destId="{3E007217-E8F2-4394-BF82-25787D245950}" srcOrd="0" destOrd="0" presId="urn:microsoft.com/office/officeart/2005/8/layout/cycle2"/>
    <dgm:cxn modelId="{2E3319AE-12CF-4C96-8F03-9AFD4700BC6D}" type="presOf" srcId="{76A93A25-0BB5-4A31-ADCD-304EC78BEA3C}" destId="{A7C68FCE-C7F6-4FE8-B153-30F43D6A2CEE}" srcOrd="1" destOrd="0" presId="urn:microsoft.com/office/officeart/2005/8/layout/cycle2"/>
    <dgm:cxn modelId="{946DC189-4588-4D7E-A9C5-296C14F6714C}" type="presOf" srcId="{C4961DFB-A22B-43B7-94F6-59FA9D657CCE}" destId="{BDC4105B-2677-4BCC-84D5-EF835F54E0E5}" srcOrd="1" destOrd="0" presId="urn:microsoft.com/office/officeart/2005/8/layout/cycle2"/>
    <dgm:cxn modelId="{B94286B0-EBEF-4466-849A-2F255E90CF4D}" type="presOf" srcId="{49664475-14FE-43D3-BB4B-065DDA286B8C}" destId="{97AD718D-8EA2-4825-A138-1465B9E9234B}" srcOrd="0" destOrd="0" presId="urn:microsoft.com/office/officeart/2005/8/layout/cycle2"/>
    <dgm:cxn modelId="{E0B7EADD-BEA2-47F6-8FE0-6193C00C45AD}" type="presOf" srcId="{49664475-14FE-43D3-BB4B-065DDA286B8C}" destId="{8D0BBFC4-E631-49EF-A27A-C04E7C3B36DF}" srcOrd="1" destOrd="0" presId="urn:microsoft.com/office/officeart/2005/8/layout/cycle2"/>
    <dgm:cxn modelId="{E901BFFE-5A20-4B00-95C7-BF3D569CA9CE}" type="presOf" srcId="{92B820F2-0140-4698-9628-95E633C8D99A}" destId="{39F800A8-CE5A-4077-95AF-23069F8D04F6}"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EEE9CC3E-6797-4BE3-B85C-80651B86694D}" srcId="{DDBE03B7-CD79-472B-9551-EC5FBF08F6E6}" destId="{92B820F2-0140-4698-9628-95E633C8D99A}" srcOrd="2" destOrd="0" parTransId="{3162537E-46BA-479E-87EF-6671E7306FC1}" sibTransId="{0AC78831-9642-4B04-85BD-8741D2F68B4D}"/>
    <dgm:cxn modelId="{7B4A15A9-4E3C-43F5-94BC-BAC0F47AAF8F}" type="presOf" srcId="{786D9784-C316-468A-BF01-96615195983E}" destId="{2898B09D-FBD8-4B5C-A027-0028ABE990B2}" srcOrd="1" destOrd="0" presId="urn:microsoft.com/office/officeart/2005/8/layout/cycle2"/>
    <dgm:cxn modelId="{62243973-A322-430C-AC3E-30688ED20F2B}" type="presOf" srcId="{42A5239B-8B1F-456B-A0F5-3F7F64531FA9}" destId="{B1764095-2B2A-4DA2-BFD7-AC93BA07667B}" srcOrd="0" destOrd="0" presId="urn:microsoft.com/office/officeart/2005/8/layout/cycle2"/>
    <dgm:cxn modelId="{BCAA8B3C-8185-4B68-8611-B50824DE4B0A}" type="presOf" srcId="{786D9784-C316-468A-BF01-96615195983E}" destId="{1C1FC6D4-E60D-4387-BDC5-124706A6D2E8}" srcOrd="0" destOrd="0" presId="urn:microsoft.com/office/officeart/2005/8/layout/cycle2"/>
    <dgm:cxn modelId="{64F25A1E-7073-492A-8448-C706D81867E7}" type="presOf" srcId="{DDBE03B7-CD79-472B-9551-EC5FBF08F6E6}" destId="{0B849DB6-60D9-4CF8-9062-C979A87C4753}" srcOrd="0" destOrd="0" presId="urn:microsoft.com/office/officeart/2005/8/layout/cycle2"/>
    <dgm:cxn modelId="{8A238DE8-CB3B-4E86-AAE5-2C49133C14DC}" type="presOf" srcId="{76A93A25-0BB5-4A31-ADCD-304EC78BEA3C}" destId="{9577E015-B4AB-4220-975E-DB981B87D8C4}" srcOrd="0" destOrd="0" presId="urn:microsoft.com/office/officeart/2005/8/layout/cycle2"/>
    <dgm:cxn modelId="{E7BF1DB8-C6B1-4D6E-89CB-F679A20CAAFE}" type="presOf" srcId="{54D8F53A-2F85-4240-88AF-31923CF68DD6}" destId="{1465E2CE-0314-4F03-94FC-E6E4A0D98F57}" srcOrd="0" destOrd="0" presId="urn:microsoft.com/office/officeart/2005/8/layout/cycle2"/>
    <dgm:cxn modelId="{9567B1C0-916B-47DA-BA6F-F229F8DF6C7B}" srcId="{DDBE03B7-CD79-472B-9551-EC5FBF08F6E6}" destId="{42A5239B-8B1F-456B-A0F5-3F7F64531FA9}" srcOrd="3" destOrd="0" parTransId="{F7F6D747-38B5-45D3-9445-63336206E93E}" sibTransId="{C4961DFB-A22B-43B7-94F6-59FA9D657CCE}"/>
    <dgm:cxn modelId="{F0A22F72-B362-4977-9931-16969F6563F0}" type="presOf" srcId="{0AC78831-9642-4B04-85BD-8741D2F68B4D}" destId="{6393293A-BB0D-4F50-9C70-3F9855F3E050}" srcOrd="0" destOrd="0" presId="urn:microsoft.com/office/officeart/2005/8/layout/cycle2"/>
    <dgm:cxn modelId="{8055D671-0848-44FC-B942-8386C4B59A12}" type="presParOf" srcId="{0B849DB6-60D9-4CF8-9062-C979A87C4753}" destId="{3E007217-E8F2-4394-BF82-25787D245950}" srcOrd="0" destOrd="0" presId="urn:microsoft.com/office/officeart/2005/8/layout/cycle2"/>
    <dgm:cxn modelId="{64A25E80-DE90-496B-8503-949834669DF7}" type="presParOf" srcId="{0B849DB6-60D9-4CF8-9062-C979A87C4753}" destId="{97AD718D-8EA2-4825-A138-1465B9E9234B}" srcOrd="1" destOrd="0" presId="urn:microsoft.com/office/officeart/2005/8/layout/cycle2"/>
    <dgm:cxn modelId="{D4AC83B5-22D5-45A8-8BC5-244376A4A2E3}" type="presParOf" srcId="{97AD718D-8EA2-4825-A138-1465B9E9234B}" destId="{8D0BBFC4-E631-49EF-A27A-C04E7C3B36DF}" srcOrd="0" destOrd="0" presId="urn:microsoft.com/office/officeart/2005/8/layout/cycle2"/>
    <dgm:cxn modelId="{E887BF4E-F714-4F5F-81D8-EBE8CDEAB28A}" type="presParOf" srcId="{0B849DB6-60D9-4CF8-9062-C979A87C4753}" destId="{F0B500D1-E1C4-4740-B1CC-F9C99E93F914}" srcOrd="2" destOrd="0" presId="urn:microsoft.com/office/officeart/2005/8/layout/cycle2"/>
    <dgm:cxn modelId="{3010B7B0-B57F-427A-AAAD-367FC5AC35F7}" type="presParOf" srcId="{0B849DB6-60D9-4CF8-9062-C979A87C4753}" destId="{9577E015-B4AB-4220-975E-DB981B87D8C4}" srcOrd="3" destOrd="0" presId="urn:microsoft.com/office/officeart/2005/8/layout/cycle2"/>
    <dgm:cxn modelId="{3F5FA932-E292-4784-A392-9422D9F5A729}" type="presParOf" srcId="{9577E015-B4AB-4220-975E-DB981B87D8C4}" destId="{A7C68FCE-C7F6-4FE8-B153-30F43D6A2CEE}" srcOrd="0" destOrd="0" presId="urn:microsoft.com/office/officeart/2005/8/layout/cycle2"/>
    <dgm:cxn modelId="{0CA501C2-0C33-4130-9FAF-271F76A537ED}" type="presParOf" srcId="{0B849DB6-60D9-4CF8-9062-C979A87C4753}" destId="{39F800A8-CE5A-4077-95AF-23069F8D04F6}" srcOrd="4" destOrd="0" presId="urn:microsoft.com/office/officeart/2005/8/layout/cycle2"/>
    <dgm:cxn modelId="{4B87620D-61A2-4804-9CBB-EAB3EA4BA674}" type="presParOf" srcId="{0B849DB6-60D9-4CF8-9062-C979A87C4753}" destId="{6393293A-BB0D-4F50-9C70-3F9855F3E050}" srcOrd="5" destOrd="0" presId="urn:microsoft.com/office/officeart/2005/8/layout/cycle2"/>
    <dgm:cxn modelId="{2BBCDFCA-662C-4B7A-98CE-4AE934A34857}" type="presParOf" srcId="{6393293A-BB0D-4F50-9C70-3F9855F3E050}" destId="{A5DC6680-0537-435D-A5F6-5720CA0FA7F4}" srcOrd="0" destOrd="0" presId="urn:microsoft.com/office/officeart/2005/8/layout/cycle2"/>
    <dgm:cxn modelId="{D3BA0318-8C93-43B8-8490-87A0E1C71107}" type="presParOf" srcId="{0B849DB6-60D9-4CF8-9062-C979A87C4753}" destId="{B1764095-2B2A-4DA2-BFD7-AC93BA07667B}" srcOrd="6" destOrd="0" presId="urn:microsoft.com/office/officeart/2005/8/layout/cycle2"/>
    <dgm:cxn modelId="{9620C595-95B6-4020-BF7A-1B18C331F5EB}" type="presParOf" srcId="{0B849DB6-60D9-4CF8-9062-C979A87C4753}" destId="{FA09D912-C0F2-42D3-8BC7-ABD5D3AA1F0B}" srcOrd="7" destOrd="0" presId="urn:microsoft.com/office/officeart/2005/8/layout/cycle2"/>
    <dgm:cxn modelId="{A901133F-D323-45E8-976B-A6F5BE5D1092}" type="presParOf" srcId="{FA09D912-C0F2-42D3-8BC7-ABD5D3AA1F0B}" destId="{BDC4105B-2677-4BCC-84D5-EF835F54E0E5}" srcOrd="0" destOrd="0" presId="urn:microsoft.com/office/officeart/2005/8/layout/cycle2"/>
    <dgm:cxn modelId="{BB095663-02AD-4A96-8612-19F48379C4C9}" type="presParOf" srcId="{0B849DB6-60D9-4CF8-9062-C979A87C4753}" destId="{1465E2CE-0314-4F03-94FC-E6E4A0D98F57}" srcOrd="8" destOrd="0" presId="urn:microsoft.com/office/officeart/2005/8/layout/cycle2"/>
    <dgm:cxn modelId="{DD862907-87B6-47F9-A131-810D0C5D79F3}" type="presParOf" srcId="{0B849DB6-60D9-4CF8-9062-C979A87C4753}" destId="{1C1FC6D4-E60D-4387-BDC5-124706A6D2E8}" srcOrd="9" destOrd="0" presId="urn:microsoft.com/office/officeart/2005/8/layout/cycle2"/>
    <dgm:cxn modelId="{4804572A-FFC4-42BB-80A7-403AD03F2D11}"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a:noFill/>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a:noFill/>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5AEECCDE-75C7-4044-B3A5-AE4BA6995055}" type="presOf" srcId="{76A93A25-0BB5-4A31-ADCD-304EC78BEA3C}" destId="{A7C68FCE-C7F6-4FE8-B153-30F43D6A2CEE}" srcOrd="1"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16D7C7BF-4233-49CB-8E28-789BBA49EC0C}" type="presOf" srcId="{C4961DFB-A22B-43B7-94F6-59FA9D657CCE}" destId="{BDC4105B-2677-4BCC-84D5-EF835F54E0E5}" srcOrd="1" destOrd="0" presId="urn:microsoft.com/office/officeart/2005/8/layout/cycle2"/>
    <dgm:cxn modelId="{9567B1C0-916B-47DA-BA6F-F229F8DF6C7B}" srcId="{DDBE03B7-CD79-472B-9551-EC5FBF08F6E6}" destId="{42A5239B-8B1F-456B-A0F5-3F7F64531FA9}" srcOrd="3" destOrd="0" parTransId="{F7F6D747-38B5-45D3-9445-63336206E93E}" sibTransId="{C4961DFB-A22B-43B7-94F6-59FA9D657CCE}"/>
    <dgm:cxn modelId="{95ADF8E5-2125-4563-BB38-BC58BAC4750B}" type="presOf" srcId="{39C63EFB-3ED1-4CAA-9AD1-A698EF6ADFBD}" destId="{3E007217-E8F2-4394-BF82-25787D245950}" srcOrd="0" destOrd="0" presId="urn:microsoft.com/office/officeart/2005/8/layout/cycle2"/>
    <dgm:cxn modelId="{E9CF28B1-FFDA-4442-8E75-4534F9288AAE}" type="presOf" srcId="{9AAFF0E7-6217-4CBE-8F6F-625C7BB455CF}" destId="{F0B500D1-E1C4-4740-B1CC-F9C99E93F914}" srcOrd="0" destOrd="0" presId="urn:microsoft.com/office/officeart/2005/8/layout/cycle2"/>
    <dgm:cxn modelId="{9E3996E2-07CC-4E36-B09F-C2671D215716}" type="presOf" srcId="{786D9784-C316-468A-BF01-96615195983E}" destId="{1C1FC6D4-E60D-4387-BDC5-124706A6D2E8}" srcOrd="0" destOrd="0" presId="urn:microsoft.com/office/officeart/2005/8/layout/cycle2"/>
    <dgm:cxn modelId="{3260D771-4038-4848-868C-791F2B2B3275}" type="presOf" srcId="{49664475-14FE-43D3-BB4B-065DDA286B8C}" destId="{97AD718D-8EA2-4825-A138-1465B9E9234B}" srcOrd="0" destOrd="0" presId="urn:microsoft.com/office/officeart/2005/8/layout/cycle2"/>
    <dgm:cxn modelId="{8F3C9205-0EF0-4624-B306-4D650934F841}" type="presOf" srcId="{92B820F2-0140-4698-9628-95E633C8D99A}" destId="{39F800A8-CE5A-4077-95AF-23069F8D04F6}"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EEE9CC3E-6797-4BE3-B85C-80651B86694D}" srcId="{DDBE03B7-CD79-472B-9551-EC5FBF08F6E6}" destId="{92B820F2-0140-4698-9628-95E633C8D99A}" srcOrd="2" destOrd="0" parTransId="{3162537E-46BA-479E-87EF-6671E7306FC1}" sibTransId="{0AC78831-9642-4B04-85BD-8741D2F68B4D}"/>
    <dgm:cxn modelId="{7776238B-8AF7-4BBD-B849-88D92AFDC05D}" type="presOf" srcId="{42A5239B-8B1F-456B-A0F5-3F7F64531FA9}" destId="{B1764095-2B2A-4DA2-BFD7-AC93BA07667B}" srcOrd="0" destOrd="0" presId="urn:microsoft.com/office/officeart/2005/8/layout/cycle2"/>
    <dgm:cxn modelId="{90AAEC69-0AFE-4956-B180-732EEC3CB369}" type="presOf" srcId="{54D8F53A-2F85-4240-88AF-31923CF68DD6}" destId="{1465E2CE-0314-4F03-94FC-E6E4A0D98F57}" srcOrd="0" destOrd="0" presId="urn:microsoft.com/office/officeart/2005/8/layout/cycle2"/>
    <dgm:cxn modelId="{72728009-1745-4431-8151-2D370717448B}" type="presOf" srcId="{76A93A25-0BB5-4A31-ADCD-304EC78BEA3C}" destId="{9577E015-B4AB-4220-975E-DB981B87D8C4}" srcOrd="0" destOrd="0" presId="urn:microsoft.com/office/officeart/2005/8/layout/cycle2"/>
    <dgm:cxn modelId="{962E2A61-B23E-4D2A-8936-78D3898E5371}" type="presOf" srcId="{49664475-14FE-43D3-BB4B-065DDA286B8C}" destId="{8D0BBFC4-E631-49EF-A27A-C04E7C3B36DF}" srcOrd="1"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27A0FCA6-E954-4391-8CE8-65C00360E26E}" type="presOf" srcId="{0AC78831-9642-4B04-85BD-8741D2F68B4D}" destId="{A5DC6680-0537-435D-A5F6-5720CA0FA7F4}" srcOrd="1" destOrd="0" presId="urn:microsoft.com/office/officeart/2005/8/layout/cycle2"/>
    <dgm:cxn modelId="{04B80119-3C8D-4F92-8185-E41ABD77944F}" type="presOf" srcId="{DDBE03B7-CD79-472B-9551-EC5FBF08F6E6}" destId="{0B849DB6-60D9-4CF8-9062-C979A87C4753}" srcOrd="0" destOrd="0" presId="urn:microsoft.com/office/officeart/2005/8/layout/cycle2"/>
    <dgm:cxn modelId="{42ECDB12-A36C-459F-AAA1-CEE60B7E82B7}" type="presOf" srcId="{786D9784-C316-468A-BF01-96615195983E}" destId="{2898B09D-FBD8-4B5C-A027-0028ABE990B2}" srcOrd="1" destOrd="0" presId="urn:microsoft.com/office/officeart/2005/8/layout/cycle2"/>
    <dgm:cxn modelId="{9DDC8A06-0F97-4E64-B23B-1D0ADEE6A76E}" type="presOf" srcId="{0AC78831-9642-4B04-85BD-8741D2F68B4D}" destId="{6393293A-BB0D-4F50-9C70-3F9855F3E050}" srcOrd="0" destOrd="0" presId="urn:microsoft.com/office/officeart/2005/8/layout/cycle2"/>
    <dgm:cxn modelId="{ABA23304-7C50-4DA5-BBE9-1CCF0A9A9163}" type="presOf" srcId="{C4961DFB-A22B-43B7-94F6-59FA9D657CCE}" destId="{FA09D912-C0F2-42D3-8BC7-ABD5D3AA1F0B}" srcOrd="0" destOrd="0" presId="urn:microsoft.com/office/officeart/2005/8/layout/cycle2"/>
    <dgm:cxn modelId="{1DC95314-6CC2-4608-9F68-5E464822AE6D}" type="presParOf" srcId="{0B849DB6-60D9-4CF8-9062-C979A87C4753}" destId="{3E007217-E8F2-4394-BF82-25787D245950}" srcOrd="0" destOrd="0" presId="urn:microsoft.com/office/officeart/2005/8/layout/cycle2"/>
    <dgm:cxn modelId="{06FEA0DB-E74C-4D07-87A3-42644C1E2F8A}" type="presParOf" srcId="{0B849DB6-60D9-4CF8-9062-C979A87C4753}" destId="{97AD718D-8EA2-4825-A138-1465B9E9234B}" srcOrd="1" destOrd="0" presId="urn:microsoft.com/office/officeart/2005/8/layout/cycle2"/>
    <dgm:cxn modelId="{8561A8E1-2B7D-452C-B044-09DCAF0BB129}" type="presParOf" srcId="{97AD718D-8EA2-4825-A138-1465B9E9234B}" destId="{8D0BBFC4-E631-49EF-A27A-C04E7C3B36DF}" srcOrd="0" destOrd="0" presId="urn:microsoft.com/office/officeart/2005/8/layout/cycle2"/>
    <dgm:cxn modelId="{35DCC142-5412-4204-8243-5F6CF556E0D1}" type="presParOf" srcId="{0B849DB6-60D9-4CF8-9062-C979A87C4753}" destId="{F0B500D1-E1C4-4740-B1CC-F9C99E93F914}" srcOrd="2" destOrd="0" presId="urn:microsoft.com/office/officeart/2005/8/layout/cycle2"/>
    <dgm:cxn modelId="{730826D7-1999-4DE8-8289-505B1A55A9D3}" type="presParOf" srcId="{0B849DB6-60D9-4CF8-9062-C979A87C4753}" destId="{9577E015-B4AB-4220-975E-DB981B87D8C4}" srcOrd="3" destOrd="0" presId="urn:microsoft.com/office/officeart/2005/8/layout/cycle2"/>
    <dgm:cxn modelId="{47E996A1-2681-407B-B17D-7C3678F3895D}" type="presParOf" srcId="{9577E015-B4AB-4220-975E-DB981B87D8C4}" destId="{A7C68FCE-C7F6-4FE8-B153-30F43D6A2CEE}" srcOrd="0" destOrd="0" presId="urn:microsoft.com/office/officeart/2005/8/layout/cycle2"/>
    <dgm:cxn modelId="{1A637033-BCEC-4CF3-8445-2907F0ADD228}" type="presParOf" srcId="{0B849DB6-60D9-4CF8-9062-C979A87C4753}" destId="{39F800A8-CE5A-4077-95AF-23069F8D04F6}" srcOrd="4" destOrd="0" presId="urn:microsoft.com/office/officeart/2005/8/layout/cycle2"/>
    <dgm:cxn modelId="{42797C32-5B1C-43F2-A625-8859F4440150}" type="presParOf" srcId="{0B849DB6-60D9-4CF8-9062-C979A87C4753}" destId="{6393293A-BB0D-4F50-9C70-3F9855F3E050}" srcOrd="5" destOrd="0" presId="urn:microsoft.com/office/officeart/2005/8/layout/cycle2"/>
    <dgm:cxn modelId="{C0C2526C-130D-4E0E-B3EF-AC257C375DF4}" type="presParOf" srcId="{6393293A-BB0D-4F50-9C70-3F9855F3E050}" destId="{A5DC6680-0537-435D-A5F6-5720CA0FA7F4}" srcOrd="0" destOrd="0" presId="urn:microsoft.com/office/officeart/2005/8/layout/cycle2"/>
    <dgm:cxn modelId="{999DEA67-BC39-45EB-9F9A-50BD14A4BA8E}" type="presParOf" srcId="{0B849DB6-60D9-4CF8-9062-C979A87C4753}" destId="{B1764095-2B2A-4DA2-BFD7-AC93BA07667B}" srcOrd="6" destOrd="0" presId="urn:microsoft.com/office/officeart/2005/8/layout/cycle2"/>
    <dgm:cxn modelId="{ECE5C1B9-0F57-45FC-82B6-54373EDA1FFE}" type="presParOf" srcId="{0B849DB6-60D9-4CF8-9062-C979A87C4753}" destId="{FA09D912-C0F2-42D3-8BC7-ABD5D3AA1F0B}" srcOrd="7" destOrd="0" presId="urn:microsoft.com/office/officeart/2005/8/layout/cycle2"/>
    <dgm:cxn modelId="{16AC9B17-67D7-43E2-9E16-654EB2B6EC4D}" type="presParOf" srcId="{FA09D912-C0F2-42D3-8BC7-ABD5D3AA1F0B}" destId="{BDC4105B-2677-4BCC-84D5-EF835F54E0E5}" srcOrd="0" destOrd="0" presId="urn:microsoft.com/office/officeart/2005/8/layout/cycle2"/>
    <dgm:cxn modelId="{80EDAFEF-31C7-43CC-BED2-9E2C26E2B10F}" type="presParOf" srcId="{0B849DB6-60D9-4CF8-9062-C979A87C4753}" destId="{1465E2CE-0314-4F03-94FC-E6E4A0D98F57}" srcOrd="8" destOrd="0" presId="urn:microsoft.com/office/officeart/2005/8/layout/cycle2"/>
    <dgm:cxn modelId="{2D53D79B-84DE-4723-A62E-D441CC93C975}" type="presParOf" srcId="{0B849DB6-60D9-4CF8-9062-C979A87C4753}" destId="{1C1FC6D4-E60D-4387-BDC5-124706A6D2E8}" srcOrd="9" destOrd="0" presId="urn:microsoft.com/office/officeart/2005/8/layout/cycle2"/>
    <dgm:cxn modelId="{8623F2BA-B604-4184-ACC0-50248CD6B329}"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a:noFill/>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a:noFill/>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dgm:t>
        <a:bodyPr/>
        <a:lstStyle/>
        <a:p>
          <a:pPr rtl="1"/>
          <a:endParaRPr lang="he-IL"/>
        </a:p>
      </dgm:t>
    </dgm:pt>
    <dgm:pt modelId="{54D8F53A-2F85-4240-88AF-31923CF68DD6}">
      <dgm:prSet phldrT="[Text]"/>
      <dgm:spPr>
        <a:solidFill>
          <a:srgbClr val="7030A0"/>
        </a:solid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0074A987-CE94-457D-9EA4-585F8F5B6BE4}" type="presOf" srcId="{42A5239B-8B1F-456B-A0F5-3F7F64531FA9}" destId="{B1764095-2B2A-4DA2-BFD7-AC93BA07667B}" srcOrd="0"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B67FA1C8-6124-4CC4-913E-F8E80CBFE3D8}" type="presOf" srcId="{0AC78831-9642-4B04-85BD-8741D2F68B4D}" destId="{6393293A-BB0D-4F50-9C70-3F9855F3E050}" srcOrd="0" destOrd="0" presId="urn:microsoft.com/office/officeart/2005/8/layout/cycle2"/>
    <dgm:cxn modelId="{84351C2E-FAE4-4D9D-93D1-41F46BBADF5D}" type="presOf" srcId="{76A93A25-0BB5-4A31-ADCD-304EC78BEA3C}" destId="{9577E015-B4AB-4220-975E-DB981B87D8C4}"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EEE9CC3E-6797-4BE3-B85C-80651B86694D}" srcId="{DDBE03B7-CD79-472B-9551-EC5FBF08F6E6}" destId="{92B820F2-0140-4698-9628-95E633C8D99A}" srcOrd="2" destOrd="0" parTransId="{3162537E-46BA-479E-87EF-6671E7306FC1}" sibTransId="{0AC78831-9642-4B04-85BD-8741D2F68B4D}"/>
    <dgm:cxn modelId="{F4E02D59-CA98-4C81-8DBE-E259B84AB2E8}" type="presOf" srcId="{49664475-14FE-43D3-BB4B-065DDA286B8C}" destId="{97AD718D-8EA2-4825-A138-1465B9E9234B}" srcOrd="0" destOrd="0" presId="urn:microsoft.com/office/officeart/2005/8/layout/cycle2"/>
    <dgm:cxn modelId="{689E6D31-9466-4386-AB23-7FD3CADEF53B}" type="presOf" srcId="{786D9784-C316-468A-BF01-96615195983E}" destId="{1C1FC6D4-E60D-4387-BDC5-124706A6D2E8}" srcOrd="0" destOrd="0" presId="urn:microsoft.com/office/officeart/2005/8/layout/cycle2"/>
    <dgm:cxn modelId="{B927E5FF-9119-4973-8535-8802320F60CF}" type="presOf" srcId="{76A93A25-0BB5-4A31-ADCD-304EC78BEA3C}" destId="{A7C68FCE-C7F6-4FE8-B153-30F43D6A2CEE}" srcOrd="1" destOrd="0" presId="urn:microsoft.com/office/officeart/2005/8/layout/cycle2"/>
    <dgm:cxn modelId="{D86A1F0C-072E-4B48-8BF0-FEE41B6CE6B1}" type="presOf" srcId="{9AAFF0E7-6217-4CBE-8F6F-625C7BB455CF}" destId="{F0B500D1-E1C4-4740-B1CC-F9C99E93F914}" srcOrd="0" destOrd="0" presId="urn:microsoft.com/office/officeart/2005/8/layout/cycle2"/>
    <dgm:cxn modelId="{B7C68A6E-643D-44EF-A406-C8830B973E7F}" type="presOf" srcId="{C4961DFB-A22B-43B7-94F6-59FA9D657CCE}" destId="{BDC4105B-2677-4BCC-84D5-EF835F54E0E5}" srcOrd="1" destOrd="0" presId="urn:microsoft.com/office/officeart/2005/8/layout/cycle2"/>
    <dgm:cxn modelId="{6B0651F6-77DA-467B-B8B4-AFD9A98E76EF}" type="presOf" srcId="{39C63EFB-3ED1-4CAA-9AD1-A698EF6ADFBD}" destId="{3E007217-E8F2-4394-BF82-25787D245950}" srcOrd="0" destOrd="0" presId="urn:microsoft.com/office/officeart/2005/8/layout/cycle2"/>
    <dgm:cxn modelId="{324D2846-AC7E-4EF1-BAE2-8C6052703AA8}" type="presOf" srcId="{786D9784-C316-468A-BF01-96615195983E}" destId="{2898B09D-FBD8-4B5C-A027-0028ABE990B2}" srcOrd="1" destOrd="0" presId="urn:microsoft.com/office/officeart/2005/8/layout/cycle2"/>
    <dgm:cxn modelId="{FAE3C1AD-6796-44A8-A516-A33D9FEFA785}" type="presOf" srcId="{0AC78831-9642-4B04-85BD-8741D2F68B4D}" destId="{A5DC6680-0537-435D-A5F6-5720CA0FA7F4}" srcOrd="1" destOrd="0" presId="urn:microsoft.com/office/officeart/2005/8/layout/cycle2"/>
    <dgm:cxn modelId="{68C3758F-4ED0-49E4-825E-D32CE153FB6E}" type="presOf" srcId="{92B820F2-0140-4698-9628-95E633C8D99A}" destId="{39F800A8-CE5A-4077-95AF-23069F8D04F6}"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A6F3606F-1D02-4197-A1F4-5F24A67DD6E4}" type="presOf" srcId="{49664475-14FE-43D3-BB4B-065DDA286B8C}" destId="{8D0BBFC4-E631-49EF-A27A-C04E7C3B36DF}" srcOrd="1" destOrd="0" presId="urn:microsoft.com/office/officeart/2005/8/layout/cycle2"/>
    <dgm:cxn modelId="{80DC8612-7E71-4EF3-95DF-105CA110810E}" type="presOf" srcId="{54D8F53A-2F85-4240-88AF-31923CF68DD6}" destId="{1465E2CE-0314-4F03-94FC-E6E4A0D98F57}" srcOrd="0" destOrd="0" presId="urn:microsoft.com/office/officeart/2005/8/layout/cycle2"/>
    <dgm:cxn modelId="{5831DACF-944F-4567-9914-6DE717F6A85E}" type="presOf" srcId="{DDBE03B7-CD79-472B-9551-EC5FBF08F6E6}" destId="{0B849DB6-60D9-4CF8-9062-C979A87C4753}" srcOrd="0" destOrd="0" presId="urn:microsoft.com/office/officeart/2005/8/layout/cycle2"/>
    <dgm:cxn modelId="{F7E14D9A-E0BF-4732-B47A-977558AEF76D}" type="presOf" srcId="{C4961DFB-A22B-43B7-94F6-59FA9D657CCE}" destId="{FA09D912-C0F2-42D3-8BC7-ABD5D3AA1F0B}" srcOrd="0" destOrd="0" presId="urn:microsoft.com/office/officeart/2005/8/layout/cycle2"/>
    <dgm:cxn modelId="{3DA03990-F2CC-4F7A-AC8C-90260457D9E4}" type="presParOf" srcId="{0B849DB6-60D9-4CF8-9062-C979A87C4753}" destId="{3E007217-E8F2-4394-BF82-25787D245950}" srcOrd="0" destOrd="0" presId="urn:microsoft.com/office/officeart/2005/8/layout/cycle2"/>
    <dgm:cxn modelId="{D2F2D2C8-82D9-4B03-BFBE-BD477BC173F4}" type="presParOf" srcId="{0B849DB6-60D9-4CF8-9062-C979A87C4753}" destId="{97AD718D-8EA2-4825-A138-1465B9E9234B}" srcOrd="1" destOrd="0" presId="urn:microsoft.com/office/officeart/2005/8/layout/cycle2"/>
    <dgm:cxn modelId="{12791072-D9B9-4213-B890-FA1B0405339C}" type="presParOf" srcId="{97AD718D-8EA2-4825-A138-1465B9E9234B}" destId="{8D0BBFC4-E631-49EF-A27A-C04E7C3B36DF}" srcOrd="0" destOrd="0" presId="urn:microsoft.com/office/officeart/2005/8/layout/cycle2"/>
    <dgm:cxn modelId="{F97882F4-9BC2-47AB-9352-39AAD3D2CDC1}" type="presParOf" srcId="{0B849DB6-60D9-4CF8-9062-C979A87C4753}" destId="{F0B500D1-E1C4-4740-B1CC-F9C99E93F914}" srcOrd="2" destOrd="0" presId="urn:microsoft.com/office/officeart/2005/8/layout/cycle2"/>
    <dgm:cxn modelId="{D83A441B-F953-4684-ACCC-6FEA9716AA5C}" type="presParOf" srcId="{0B849DB6-60D9-4CF8-9062-C979A87C4753}" destId="{9577E015-B4AB-4220-975E-DB981B87D8C4}" srcOrd="3" destOrd="0" presId="urn:microsoft.com/office/officeart/2005/8/layout/cycle2"/>
    <dgm:cxn modelId="{58588E69-CD23-42EE-940E-9508BE1C6FB9}" type="presParOf" srcId="{9577E015-B4AB-4220-975E-DB981B87D8C4}" destId="{A7C68FCE-C7F6-4FE8-B153-30F43D6A2CEE}" srcOrd="0" destOrd="0" presId="urn:microsoft.com/office/officeart/2005/8/layout/cycle2"/>
    <dgm:cxn modelId="{FF2611A0-FBD5-47E0-9A36-847C58452B12}" type="presParOf" srcId="{0B849DB6-60D9-4CF8-9062-C979A87C4753}" destId="{39F800A8-CE5A-4077-95AF-23069F8D04F6}" srcOrd="4" destOrd="0" presId="urn:microsoft.com/office/officeart/2005/8/layout/cycle2"/>
    <dgm:cxn modelId="{1D3D70AC-C4CA-441F-888F-0BEDFF66BEFA}" type="presParOf" srcId="{0B849DB6-60D9-4CF8-9062-C979A87C4753}" destId="{6393293A-BB0D-4F50-9C70-3F9855F3E050}" srcOrd="5" destOrd="0" presId="urn:microsoft.com/office/officeart/2005/8/layout/cycle2"/>
    <dgm:cxn modelId="{3E6FA2C6-A439-4450-9055-C1ED7651723A}" type="presParOf" srcId="{6393293A-BB0D-4F50-9C70-3F9855F3E050}" destId="{A5DC6680-0537-435D-A5F6-5720CA0FA7F4}" srcOrd="0" destOrd="0" presId="urn:microsoft.com/office/officeart/2005/8/layout/cycle2"/>
    <dgm:cxn modelId="{65461293-852E-4B77-88D5-AA4060CF6359}" type="presParOf" srcId="{0B849DB6-60D9-4CF8-9062-C979A87C4753}" destId="{B1764095-2B2A-4DA2-BFD7-AC93BA07667B}" srcOrd="6" destOrd="0" presId="urn:microsoft.com/office/officeart/2005/8/layout/cycle2"/>
    <dgm:cxn modelId="{EB9313C3-21FF-453D-AAD5-76F8568EA3C7}" type="presParOf" srcId="{0B849DB6-60D9-4CF8-9062-C979A87C4753}" destId="{FA09D912-C0F2-42D3-8BC7-ABD5D3AA1F0B}" srcOrd="7" destOrd="0" presId="urn:microsoft.com/office/officeart/2005/8/layout/cycle2"/>
    <dgm:cxn modelId="{55FF28DC-325F-438C-AC8E-363B8F8A3203}" type="presParOf" srcId="{FA09D912-C0F2-42D3-8BC7-ABD5D3AA1F0B}" destId="{BDC4105B-2677-4BCC-84D5-EF835F54E0E5}" srcOrd="0" destOrd="0" presId="urn:microsoft.com/office/officeart/2005/8/layout/cycle2"/>
    <dgm:cxn modelId="{C3B8FFAC-2516-4292-966C-4088F2894104}" type="presParOf" srcId="{0B849DB6-60D9-4CF8-9062-C979A87C4753}" destId="{1465E2CE-0314-4F03-94FC-E6E4A0D98F57}" srcOrd="8" destOrd="0" presId="urn:microsoft.com/office/officeart/2005/8/layout/cycle2"/>
    <dgm:cxn modelId="{97A1C3E8-1BE0-489A-932C-10426CD674C3}" type="presParOf" srcId="{0B849DB6-60D9-4CF8-9062-C979A87C4753}" destId="{1C1FC6D4-E60D-4387-BDC5-124706A6D2E8}" srcOrd="9" destOrd="0" presId="urn:microsoft.com/office/officeart/2005/8/layout/cycle2"/>
    <dgm:cxn modelId="{290E5206-F728-4C4E-A970-DB2263391816}"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a:noFill/>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a:noFill/>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a:noFill/>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solidFill>
          <a:srgbClr val="7030A0"/>
        </a:solid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7824460D-3E6D-4BF3-B765-ACD10E430ED4}" type="presOf" srcId="{76A93A25-0BB5-4A31-ADCD-304EC78BEA3C}" destId="{A7C68FCE-C7F6-4FE8-B153-30F43D6A2CEE}" srcOrd="1"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C90A1CFF-281B-4F01-9A3A-18C87991F8E9}" type="presOf" srcId="{54D8F53A-2F85-4240-88AF-31923CF68DD6}" destId="{1465E2CE-0314-4F03-94FC-E6E4A0D98F57}" srcOrd="0" destOrd="0" presId="urn:microsoft.com/office/officeart/2005/8/layout/cycle2"/>
    <dgm:cxn modelId="{82A9B585-79CB-494A-BD89-2D8322A6F683}" type="presOf" srcId="{92B820F2-0140-4698-9628-95E633C8D99A}" destId="{39F800A8-CE5A-4077-95AF-23069F8D04F6}" srcOrd="0" destOrd="0" presId="urn:microsoft.com/office/officeart/2005/8/layout/cycle2"/>
    <dgm:cxn modelId="{F22F1321-123C-4D03-804A-D796AC461857}" type="presOf" srcId="{DDBE03B7-CD79-472B-9551-EC5FBF08F6E6}" destId="{0B849DB6-60D9-4CF8-9062-C979A87C4753}" srcOrd="0" destOrd="0" presId="urn:microsoft.com/office/officeart/2005/8/layout/cycle2"/>
    <dgm:cxn modelId="{9680C088-DAE1-4F5E-A3C5-27630F98BCBE}" type="presOf" srcId="{0AC78831-9642-4B04-85BD-8741D2F68B4D}" destId="{6393293A-BB0D-4F50-9C70-3F9855F3E050}" srcOrd="0" destOrd="0" presId="urn:microsoft.com/office/officeart/2005/8/layout/cycle2"/>
    <dgm:cxn modelId="{F2D8DBBD-0758-4BA8-8F50-849A099DA083}" type="presOf" srcId="{76A93A25-0BB5-4A31-ADCD-304EC78BEA3C}" destId="{9577E015-B4AB-4220-975E-DB981B87D8C4}" srcOrd="0" destOrd="0" presId="urn:microsoft.com/office/officeart/2005/8/layout/cycle2"/>
    <dgm:cxn modelId="{289A48CE-D0F2-476E-A438-5895DA67D694}" type="presOf" srcId="{49664475-14FE-43D3-BB4B-065DDA286B8C}" destId="{97AD718D-8EA2-4825-A138-1465B9E9234B}"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EEE9CC3E-6797-4BE3-B85C-80651B86694D}" srcId="{DDBE03B7-CD79-472B-9551-EC5FBF08F6E6}" destId="{92B820F2-0140-4698-9628-95E633C8D99A}" srcOrd="2" destOrd="0" parTransId="{3162537E-46BA-479E-87EF-6671E7306FC1}" sibTransId="{0AC78831-9642-4B04-85BD-8741D2F68B4D}"/>
    <dgm:cxn modelId="{CF36F35F-1686-4031-A90C-EEC3C68DBE1D}" type="presOf" srcId="{C4961DFB-A22B-43B7-94F6-59FA9D657CCE}" destId="{FA09D912-C0F2-42D3-8BC7-ABD5D3AA1F0B}" srcOrd="0" destOrd="0" presId="urn:microsoft.com/office/officeart/2005/8/layout/cycle2"/>
    <dgm:cxn modelId="{D5B27A61-78D0-4067-BD37-BD675E2749D3}" type="presOf" srcId="{786D9784-C316-468A-BF01-96615195983E}" destId="{1C1FC6D4-E60D-4387-BDC5-124706A6D2E8}" srcOrd="0" destOrd="0" presId="urn:microsoft.com/office/officeart/2005/8/layout/cycle2"/>
    <dgm:cxn modelId="{8EBA8C36-D4A9-49BD-95CC-05E3372B9B28}" type="presOf" srcId="{C4961DFB-A22B-43B7-94F6-59FA9D657CCE}" destId="{BDC4105B-2677-4BCC-84D5-EF835F54E0E5}" srcOrd="1"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C7BB505A-E119-480D-B07B-9B23B5DFFB6E}" type="presOf" srcId="{9AAFF0E7-6217-4CBE-8F6F-625C7BB455CF}" destId="{F0B500D1-E1C4-4740-B1CC-F9C99E93F914}" srcOrd="0" destOrd="0" presId="urn:microsoft.com/office/officeart/2005/8/layout/cycle2"/>
    <dgm:cxn modelId="{0F226258-BE0F-4981-B54C-B082D23C3631}" type="presOf" srcId="{42A5239B-8B1F-456B-A0F5-3F7F64531FA9}" destId="{B1764095-2B2A-4DA2-BFD7-AC93BA07667B}" srcOrd="0" destOrd="0" presId="urn:microsoft.com/office/officeart/2005/8/layout/cycle2"/>
    <dgm:cxn modelId="{7A7DFDF6-F359-4C69-9669-8F028A8DECFE}" type="presOf" srcId="{0AC78831-9642-4B04-85BD-8741D2F68B4D}" destId="{A5DC6680-0537-435D-A5F6-5720CA0FA7F4}" srcOrd="1" destOrd="0" presId="urn:microsoft.com/office/officeart/2005/8/layout/cycle2"/>
    <dgm:cxn modelId="{8962D55E-9C57-4710-B7BD-DFC47DC5B4E9}" type="presOf" srcId="{786D9784-C316-468A-BF01-96615195983E}" destId="{2898B09D-FBD8-4B5C-A027-0028ABE990B2}" srcOrd="1" destOrd="0" presId="urn:microsoft.com/office/officeart/2005/8/layout/cycle2"/>
    <dgm:cxn modelId="{A9285D00-5A3E-44A5-B374-9A574552ACDF}" type="presOf" srcId="{39C63EFB-3ED1-4CAA-9AD1-A698EF6ADFBD}" destId="{3E007217-E8F2-4394-BF82-25787D245950}" srcOrd="0" destOrd="0" presId="urn:microsoft.com/office/officeart/2005/8/layout/cycle2"/>
    <dgm:cxn modelId="{1D6C9810-7306-48CA-BB92-ADB362460C07}" type="presOf" srcId="{49664475-14FE-43D3-BB4B-065DDA286B8C}" destId="{8D0BBFC4-E631-49EF-A27A-C04E7C3B36DF}" srcOrd="1" destOrd="0" presId="urn:microsoft.com/office/officeart/2005/8/layout/cycle2"/>
    <dgm:cxn modelId="{2C1FB27A-AF7D-4B4D-8B59-9C961D91BF71}" type="presParOf" srcId="{0B849DB6-60D9-4CF8-9062-C979A87C4753}" destId="{3E007217-E8F2-4394-BF82-25787D245950}" srcOrd="0" destOrd="0" presId="urn:microsoft.com/office/officeart/2005/8/layout/cycle2"/>
    <dgm:cxn modelId="{EEFADCB4-2894-41E3-A375-0B7E50A994F4}" type="presParOf" srcId="{0B849DB6-60D9-4CF8-9062-C979A87C4753}" destId="{97AD718D-8EA2-4825-A138-1465B9E9234B}" srcOrd="1" destOrd="0" presId="urn:microsoft.com/office/officeart/2005/8/layout/cycle2"/>
    <dgm:cxn modelId="{03AD4E6D-D654-4E11-883D-EFCAB5EF9B57}" type="presParOf" srcId="{97AD718D-8EA2-4825-A138-1465B9E9234B}" destId="{8D0BBFC4-E631-49EF-A27A-C04E7C3B36DF}" srcOrd="0" destOrd="0" presId="urn:microsoft.com/office/officeart/2005/8/layout/cycle2"/>
    <dgm:cxn modelId="{81BC0149-0054-4D00-8FC0-A93763831E84}" type="presParOf" srcId="{0B849DB6-60D9-4CF8-9062-C979A87C4753}" destId="{F0B500D1-E1C4-4740-B1CC-F9C99E93F914}" srcOrd="2" destOrd="0" presId="urn:microsoft.com/office/officeart/2005/8/layout/cycle2"/>
    <dgm:cxn modelId="{BE4D95E1-6D44-47F0-9B37-0A5A23B9B821}" type="presParOf" srcId="{0B849DB6-60D9-4CF8-9062-C979A87C4753}" destId="{9577E015-B4AB-4220-975E-DB981B87D8C4}" srcOrd="3" destOrd="0" presId="urn:microsoft.com/office/officeart/2005/8/layout/cycle2"/>
    <dgm:cxn modelId="{AA9B6011-1613-4CA1-B453-6D43396B25ED}" type="presParOf" srcId="{9577E015-B4AB-4220-975E-DB981B87D8C4}" destId="{A7C68FCE-C7F6-4FE8-B153-30F43D6A2CEE}" srcOrd="0" destOrd="0" presId="urn:microsoft.com/office/officeart/2005/8/layout/cycle2"/>
    <dgm:cxn modelId="{588A1844-3A54-4798-9E2B-9B086EC14413}" type="presParOf" srcId="{0B849DB6-60D9-4CF8-9062-C979A87C4753}" destId="{39F800A8-CE5A-4077-95AF-23069F8D04F6}" srcOrd="4" destOrd="0" presId="urn:microsoft.com/office/officeart/2005/8/layout/cycle2"/>
    <dgm:cxn modelId="{2B1CC1EC-9E98-4E37-B6AF-3DC1FDC5AAE4}" type="presParOf" srcId="{0B849DB6-60D9-4CF8-9062-C979A87C4753}" destId="{6393293A-BB0D-4F50-9C70-3F9855F3E050}" srcOrd="5" destOrd="0" presId="urn:microsoft.com/office/officeart/2005/8/layout/cycle2"/>
    <dgm:cxn modelId="{AB15B85E-8721-4806-B549-C0C3BC3E6DB6}" type="presParOf" srcId="{6393293A-BB0D-4F50-9C70-3F9855F3E050}" destId="{A5DC6680-0537-435D-A5F6-5720CA0FA7F4}" srcOrd="0" destOrd="0" presId="urn:microsoft.com/office/officeart/2005/8/layout/cycle2"/>
    <dgm:cxn modelId="{8E70D2B3-221A-408B-B370-D628B4E8BF6B}" type="presParOf" srcId="{0B849DB6-60D9-4CF8-9062-C979A87C4753}" destId="{B1764095-2B2A-4DA2-BFD7-AC93BA07667B}" srcOrd="6" destOrd="0" presId="urn:microsoft.com/office/officeart/2005/8/layout/cycle2"/>
    <dgm:cxn modelId="{AE3D9619-6726-46D2-B570-D8F99BF439DF}" type="presParOf" srcId="{0B849DB6-60D9-4CF8-9062-C979A87C4753}" destId="{FA09D912-C0F2-42D3-8BC7-ABD5D3AA1F0B}" srcOrd="7" destOrd="0" presId="urn:microsoft.com/office/officeart/2005/8/layout/cycle2"/>
    <dgm:cxn modelId="{A843DC12-A08B-494D-8341-F1B56FD47DAD}" type="presParOf" srcId="{FA09D912-C0F2-42D3-8BC7-ABD5D3AA1F0B}" destId="{BDC4105B-2677-4BCC-84D5-EF835F54E0E5}" srcOrd="0" destOrd="0" presId="urn:microsoft.com/office/officeart/2005/8/layout/cycle2"/>
    <dgm:cxn modelId="{FD69AA1E-DA99-435C-BAFD-C110DD74AD90}" type="presParOf" srcId="{0B849DB6-60D9-4CF8-9062-C979A87C4753}" destId="{1465E2CE-0314-4F03-94FC-E6E4A0D98F57}" srcOrd="8" destOrd="0" presId="urn:microsoft.com/office/officeart/2005/8/layout/cycle2"/>
    <dgm:cxn modelId="{2B959842-9396-4D77-9E98-104F90039EE3}" type="presParOf" srcId="{0B849DB6-60D9-4CF8-9062-C979A87C4753}" destId="{1C1FC6D4-E60D-4387-BDC5-124706A6D2E8}" srcOrd="9" destOrd="0" presId="urn:microsoft.com/office/officeart/2005/8/layout/cycle2"/>
    <dgm:cxn modelId="{B15ADFDC-0D0D-4491-BA20-1865297B818F}"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dgm:t>
        <a:bodyPr/>
        <a:lstStyle/>
        <a:p>
          <a:pPr rtl="1"/>
          <a:endParaRPr lang="he-IL"/>
        </a:p>
      </dgm:t>
    </dgm:pt>
    <dgm:pt modelId="{9AAFF0E7-6217-4CBE-8F6F-625C7BB455CF}">
      <dgm:prSet phldrT="[Text]"/>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dgm:t>
        <a:bodyPr/>
        <a:lstStyle/>
        <a:p>
          <a:pPr rtl="1"/>
          <a:endParaRPr lang="he-IL"/>
        </a:p>
      </dgm:t>
    </dgm:pt>
    <dgm:pt modelId="{92B820F2-0140-4698-9628-95E633C8D99A}">
      <dgm:prSet phldrT="[Text]"/>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dgm:t>
        <a:bodyPr/>
        <a:lstStyle/>
        <a:p>
          <a:pPr rtl="1"/>
          <a:endParaRPr lang="he-IL"/>
        </a:p>
      </dgm:t>
    </dgm:pt>
    <dgm:pt modelId="{42A5239B-8B1F-456B-A0F5-3F7F64531FA9}">
      <dgm:prSet phldrT="[Text]"/>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dgm:t>
        <a:bodyPr/>
        <a:lstStyle/>
        <a:p>
          <a:pPr rtl="1"/>
          <a:endParaRPr lang="he-IL"/>
        </a:p>
      </dgm:t>
    </dgm:pt>
    <dgm:pt modelId="{54D8F53A-2F85-4240-88AF-31923CF68DD6}">
      <dgm:prSet phldrT="[Text]"/>
      <dgm:spPr>
        <a:solidFill>
          <a:srgbClr val="7030A0"/>
        </a:solid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solidFill>
          <a:srgbClr val="7030A0"/>
        </a:solid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A6371624-7A78-4D5F-8649-2BE59773D17F}" type="presOf" srcId="{C4961DFB-A22B-43B7-94F6-59FA9D657CCE}" destId="{FA09D912-C0F2-42D3-8BC7-ABD5D3AA1F0B}" srcOrd="0" destOrd="0" presId="urn:microsoft.com/office/officeart/2005/8/layout/cycle2"/>
    <dgm:cxn modelId="{47B202A4-A1C5-43C9-85D2-156DF90E7CFD}" type="presOf" srcId="{9AAFF0E7-6217-4CBE-8F6F-625C7BB455CF}" destId="{F0B500D1-E1C4-4740-B1CC-F9C99E93F914}" srcOrd="0"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C6CF1AA9-FDBF-4121-A90C-91B3CF0983E5}" type="presOf" srcId="{786D9784-C316-468A-BF01-96615195983E}" destId="{1C1FC6D4-E60D-4387-BDC5-124706A6D2E8}" srcOrd="0" destOrd="0" presId="urn:microsoft.com/office/officeart/2005/8/layout/cycle2"/>
    <dgm:cxn modelId="{3841C64B-BE59-4700-A865-8F26B3F8AB5C}" type="presOf" srcId="{92B820F2-0140-4698-9628-95E633C8D99A}" destId="{39F800A8-CE5A-4077-95AF-23069F8D04F6}" srcOrd="0" destOrd="0" presId="urn:microsoft.com/office/officeart/2005/8/layout/cycle2"/>
    <dgm:cxn modelId="{90BD1A9C-0374-403C-A478-FC951B334860}" type="presOf" srcId="{DDBE03B7-CD79-472B-9551-EC5FBF08F6E6}" destId="{0B849DB6-60D9-4CF8-9062-C979A87C4753}" srcOrd="0" destOrd="0" presId="urn:microsoft.com/office/officeart/2005/8/layout/cycle2"/>
    <dgm:cxn modelId="{1659E144-4F1E-4B95-B932-82B50B88D5D1}" type="presOf" srcId="{49664475-14FE-43D3-BB4B-065DDA286B8C}" destId="{8D0BBFC4-E631-49EF-A27A-C04E7C3B36DF}" srcOrd="1"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AF85EFC8-2B2B-4981-8C3E-D3B6FE04246C}" type="presOf" srcId="{49664475-14FE-43D3-BB4B-065DDA286B8C}" destId="{97AD718D-8EA2-4825-A138-1465B9E9234B}" srcOrd="0" destOrd="0" presId="urn:microsoft.com/office/officeart/2005/8/layout/cycle2"/>
    <dgm:cxn modelId="{EEE9CC3E-6797-4BE3-B85C-80651B86694D}" srcId="{DDBE03B7-CD79-472B-9551-EC5FBF08F6E6}" destId="{92B820F2-0140-4698-9628-95E633C8D99A}" srcOrd="2" destOrd="0" parTransId="{3162537E-46BA-479E-87EF-6671E7306FC1}" sibTransId="{0AC78831-9642-4B04-85BD-8741D2F68B4D}"/>
    <dgm:cxn modelId="{F545C49D-0402-48F0-98E4-89322CDA5036}" type="presOf" srcId="{0AC78831-9642-4B04-85BD-8741D2F68B4D}" destId="{6393293A-BB0D-4F50-9C70-3F9855F3E050}" srcOrd="0" destOrd="0" presId="urn:microsoft.com/office/officeart/2005/8/layout/cycle2"/>
    <dgm:cxn modelId="{FA304776-80A3-4F79-B34B-06F8066448DE}" type="presOf" srcId="{0AC78831-9642-4B04-85BD-8741D2F68B4D}" destId="{A5DC6680-0537-435D-A5F6-5720CA0FA7F4}" srcOrd="1" destOrd="0" presId="urn:microsoft.com/office/officeart/2005/8/layout/cycle2"/>
    <dgm:cxn modelId="{98A801B7-D1D4-4F13-86DF-E3B0109DA727}" type="presOf" srcId="{76A93A25-0BB5-4A31-ADCD-304EC78BEA3C}" destId="{A7C68FCE-C7F6-4FE8-B153-30F43D6A2CEE}" srcOrd="1"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AF784EA0-1091-4163-9B17-A64B7FEB4BF4}" type="presOf" srcId="{786D9784-C316-468A-BF01-96615195983E}" destId="{2898B09D-FBD8-4B5C-A027-0028ABE990B2}" srcOrd="1" destOrd="0" presId="urn:microsoft.com/office/officeart/2005/8/layout/cycle2"/>
    <dgm:cxn modelId="{59ADB115-B6F7-4721-B763-1507500379AE}" type="presOf" srcId="{76A93A25-0BB5-4A31-ADCD-304EC78BEA3C}" destId="{9577E015-B4AB-4220-975E-DB981B87D8C4}" srcOrd="0" destOrd="0" presId="urn:microsoft.com/office/officeart/2005/8/layout/cycle2"/>
    <dgm:cxn modelId="{C309AE3A-84E5-4083-95CE-15D92DCAC799}" type="presOf" srcId="{C4961DFB-A22B-43B7-94F6-59FA9D657CCE}" destId="{BDC4105B-2677-4BCC-84D5-EF835F54E0E5}" srcOrd="1" destOrd="0" presId="urn:microsoft.com/office/officeart/2005/8/layout/cycle2"/>
    <dgm:cxn modelId="{8982B0E9-3DF4-4F26-9856-7428E4059675}" type="presOf" srcId="{39C63EFB-3ED1-4CAA-9AD1-A698EF6ADFBD}" destId="{3E007217-E8F2-4394-BF82-25787D245950}" srcOrd="0" destOrd="0" presId="urn:microsoft.com/office/officeart/2005/8/layout/cycle2"/>
    <dgm:cxn modelId="{435B2194-2755-473F-B4C5-B219FC860833}" type="presOf" srcId="{54D8F53A-2F85-4240-88AF-31923CF68DD6}" destId="{1465E2CE-0314-4F03-94FC-E6E4A0D98F57}" srcOrd="0" destOrd="0" presId="urn:microsoft.com/office/officeart/2005/8/layout/cycle2"/>
    <dgm:cxn modelId="{F5BF6595-F090-4354-8749-8DF62275768B}" type="presOf" srcId="{42A5239B-8B1F-456B-A0F5-3F7F64531FA9}" destId="{B1764095-2B2A-4DA2-BFD7-AC93BA07667B}" srcOrd="0" destOrd="0" presId="urn:microsoft.com/office/officeart/2005/8/layout/cycle2"/>
    <dgm:cxn modelId="{366E43DE-01C3-449A-A6FF-CEC2405A944E}" type="presParOf" srcId="{0B849DB6-60D9-4CF8-9062-C979A87C4753}" destId="{3E007217-E8F2-4394-BF82-25787D245950}" srcOrd="0" destOrd="0" presId="urn:microsoft.com/office/officeart/2005/8/layout/cycle2"/>
    <dgm:cxn modelId="{0A26DF91-674A-49A9-AEF9-9435AA424F74}" type="presParOf" srcId="{0B849DB6-60D9-4CF8-9062-C979A87C4753}" destId="{97AD718D-8EA2-4825-A138-1465B9E9234B}" srcOrd="1" destOrd="0" presId="urn:microsoft.com/office/officeart/2005/8/layout/cycle2"/>
    <dgm:cxn modelId="{C1B09214-22DD-4CD8-BD31-52CBDFA0FAB8}" type="presParOf" srcId="{97AD718D-8EA2-4825-A138-1465B9E9234B}" destId="{8D0BBFC4-E631-49EF-A27A-C04E7C3B36DF}" srcOrd="0" destOrd="0" presId="urn:microsoft.com/office/officeart/2005/8/layout/cycle2"/>
    <dgm:cxn modelId="{599ED15D-3F90-4ED3-8A2C-D875A5DB6496}" type="presParOf" srcId="{0B849DB6-60D9-4CF8-9062-C979A87C4753}" destId="{F0B500D1-E1C4-4740-B1CC-F9C99E93F914}" srcOrd="2" destOrd="0" presId="urn:microsoft.com/office/officeart/2005/8/layout/cycle2"/>
    <dgm:cxn modelId="{80B826A9-1C66-47E0-878C-B339A2E8AF42}" type="presParOf" srcId="{0B849DB6-60D9-4CF8-9062-C979A87C4753}" destId="{9577E015-B4AB-4220-975E-DB981B87D8C4}" srcOrd="3" destOrd="0" presId="urn:microsoft.com/office/officeart/2005/8/layout/cycle2"/>
    <dgm:cxn modelId="{E4A4F22A-DDAB-42E3-AA28-8FAFEC079BB6}" type="presParOf" srcId="{9577E015-B4AB-4220-975E-DB981B87D8C4}" destId="{A7C68FCE-C7F6-4FE8-B153-30F43D6A2CEE}" srcOrd="0" destOrd="0" presId="urn:microsoft.com/office/officeart/2005/8/layout/cycle2"/>
    <dgm:cxn modelId="{63ECEEDB-ACE9-44F1-B2C1-1CB4F79AE424}" type="presParOf" srcId="{0B849DB6-60D9-4CF8-9062-C979A87C4753}" destId="{39F800A8-CE5A-4077-95AF-23069F8D04F6}" srcOrd="4" destOrd="0" presId="urn:microsoft.com/office/officeart/2005/8/layout/cycle2"/>
    <dgm:cxn modelId="{584B689B-863B-4901-99EA-CDFD4438A1A0}" type="presParOf" srcId="{0B849DB6-60D9-4CF8-9062-C979A87C4753}" destId="{6393293A-BB0D-4F50-9C70-3F9855F3E050}" srcOrd="5" destOrd="0" presId="urn:microsoft.com/office/officeart/2005/8/layout/cycle2"/>
    <dgm:cxn modelId="{D9AF5CA5-96C6-43CB-B76E-F8E85EE6A1C3}" type="presParOf" srcId="{6393293A-BB0D-4F50-9C70-3F9855F3E050}" destId="{A5DC6680-0537-435D-A5F6-5720CA0FA7F4}" srcOrd="0" destOrd="0" presId="urn:microsoft.com/office/officeart/2005/8/layout/cycle2"/>
    <dgm:cxn modelId="{50908E61-DDE7-49A0-B916-250DDE06C0A4}" type="presParOf" srcId="{0B849DB6-60D9-4CF8-9062-C979A87C4753}" destId="{B1764095-2B2A-4DA2-BFD7-AC93BA07667B}" srcOrd="6" destOrd="0" presId="urn:microsoft.com/office/officeart/2005/8/layout/cycle2"/>
    <dgm:cxn modelId="{0F0C294A-9019-496A-9E21-D19BF2D9DFEC}" type="presParOf" srcId="{0B849DB6-60D9-4CF8-9062-C979A87C4753}" destId="{FA09D912-C0F2-42D3-8BC7-ABD5D3AA1F0B}" srcOrd="7" destOrd="0" presId="urn:microsoft.com/office/officeart/2005/8/layout/cycle2"/>
    <dgm:cxn modelId="{B5C0AACA-36B6-4B61-A9AC-8FA77C98B1BD}" type="presParOf" srcId="{FA09D912-C0F2-42D3-8BC7-ABD5D3AA1F0B}" destId="{BDC4105B-2677-4BCC-84D5-EF835F54E0E5}" srcOrd="0" destOrd="0" presId="urn:microsoft.com/office/officeart/2005/8/layout/cycle2"/>
    <dgm:cxn modelId="{F95266EA-A097-4F99-8E51-351827AA3857}" type="presParOf" srcId="{0B849DB6-60D9-4CF8-9062-C979A87C4753}" destId="{1465E2CE-0314-4F03-94FC-E6E4A0D98F57}" srcOrd="8" destOrd="0" presId="urn:microsoft.com/office/officeart/2005/8/layout/cycle2"/>
    <dgm:cxn modelId="{B366F9A1-D091-4E0B-9CDF-814C5FCAD3FD}" type="presParOf" srcId="{0B849DB6-60D9-4CF8-9062-C979A87C4753}" destId="{1C1FC6D4-E60D-4387-BDC5-124706A6D2E8}" srcOrd="9" destOrd="0" presId="urn:microsoft.com/office/officeart/2005/8/layout/cycle2"/>
    <dgm:cxn modelId="{0E848B36-945A-4545-A555-C44056547F22}"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dgm:t>
        <a:bodyPr/>
        <a:lstStyle/>
        <a:p>
          <a:pPr rtl="1"/>
          <a:endParaRPr lang="he-IL"/>
        </a:p>
      </dgm:t>
    </dgm:pt>
    <dgm:pt modelId="{9AAFF0E7-6217-4CBE-8F6F-625C7BB455CF}">
      <dgm:prSet phldrT="[Text]"/>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dgm:t>
        <a:bodyPr/>
        <a:lstStyle/>
        <a:p>
          <a:pPr rtl="1"/>
          <a:endParaRPr lang="he-IL"/>
        </a:p>
      </dgm:t>
    </dgm:pt>
    <dgm:pt modelId="{92B820F2-0140-4698-9628-95E633C8D99A}">
      <dgm:prSet phldrT="[Text]"/>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dgm:t>
        <a:bodyPr/>
        <a:lstStyle/>
        <a:p>
          <a:pPr rtl="1"/>
          <a:endParaRPr lang="he-IL"/>
        </a:p>
      </dgm:t>
    </dgm:pt>
    <dgm:pt modelId="{42A5239B-8B1F-456B-A0F5-3F7F64531FA9}">
      <dgm:prSet phldrT="[Text]"/>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dgm:t>
        <a:bodyPr/>
        <a:lstStyle/>
        <a:p>
          <a:pPr rtl="1"/>
          <a:endParaRPr lang="he-IL"/>
        </a:p>
      </dgm:t>
    </dgm:pt>
    <dgm:pt modelId="{54D8F53A-2F85-4240-88AF-31923CF68DD6}">
      <dgm:prSet phldrT="[Text]"/>
      <dgm:spPr>
        <a:solidFill>
          <a:srgbClr val="7030A0"/>
        </a:solid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solidFill>
          <a:srgbClr val="7030A0"/>
        </a:solid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ECE33058-563E-45C9-8889-C642FD25B8F5}" type="presOf" srcId="{C4961DFB-A22B-43B7-94F6-59FA9D657CCE}" destId="{BDC4105B-2677-4BCC-84D5-EF835F54E0E5}" srcOrd="1"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4FD39CBF-B953-4675-B748-C811FEA7B7B6}" type="presOf" srcId="{76A93A25-0BB5-4A31-ADCD-304EC78BEA3C}" destId="{9577E015-B4AB-4220-975E-DB981B87D8C4}" srcOrd="0" destOrd="0" presId="urn:microsoft.com/office/officeart/2005/8/layout/cycle2"/>
    <dgm:cxn modelId="{2DAC4320-950F-4DE9-870C-6D4AA0F2D572}" type="presOf" srcId="{92B820F2-0140-4698-9628-95E633C8D99A}" destId="{39F800A8-CE5A-4077-95AF-23069F8D04F6}" srcOrd="0" destOrd="0" presId="urn:microsoft.com/office/officeart/2005/8/layout/cycle2"/>
    <dgm:cxn modelId="{4DC66527-59BC-4B87-92D0-4833C643055E}" type="presOf" srcId="{DDBE03B7-CD79-472B-9551-EC5FBF08F6E6}" destId="{0B849DB6-60D9-4CF8-9062-C979A87C4753}" srcOrd="0" destOrd="0" presId="urn:microsoft.com/office/officeart/2005/8/layout/cycle2"/>
    <dgm:cxn modelId="{8DC033AE-A7DC-488F-A274-48956BC333B8}" type="presOf" srcId="{49664475-14FE-43D3-BB4B-065DDA286B8C}" destId="{97AD718D-8EA2-4825-A138-1465B9E9234B}" srcOrd="0" destOrd="0" presId="urn:microsoft.com/office/officeart/2005/8/layout/cycle2"/>
    <dgm:cxn modelId="{E5F74281-A1F0-4FE9-A72F-3CE98B7DB4AE}" type="presOf" srcId="{C4961DFB-A22B-43B7-94F6-59FA9D657CCE}" destId="{FA09D912-C0F2-42D3-8BC7-ABD5D3AA1F0B}"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EEE9CC3E-6797-4BE3-B85C-80651B86694D}" srcId="{DDBE03B7-CD79-472B-9551-EC5FBF08F6E6}" destId="{92B820F2-0140-4698-9628-95E633C8D99A}" srcOrd="2" destOrd="0" parTransId="{3162537E-46BA-479E-87EF-6671E7306FC1}" sibTransId="{0AC78831-9642-4B04-85BD-8741D2F68B4D}"/>
    <dgm:cxn modelId="{F11562A8-7733-41C2-9287-C750835B09B9}" type="presOf" srcId="{76A93A25-0BB5-4A31-ADCD-304EC78BEA3C}" destId="{A7C68FCE-C7F6-4FE8-B153-30F43D6A2CEE}" srcOrd="1" destOrd="0" presId="urn:microsoft.com/office/officeart/2005/8/layout/cycle2"/>
    <dgm:cxn modelId="{CF759330-4639-46DB-81E5-12D24567B393}" type="presOf" srcId="{54D8F53A-2F85-4240-88AF-31923CF68DD6}" destId="{1465E2CE-0314-4F03-94FC-E6E4A0D98F57}" srcOrd="0" destOrd="0" presId="urn:microsoft.com/office/officeart/2005/8/layout/cycle2"/>
    <dgm:cxn modelId="{47A0A4C7-A8AB-438B-9000-3C379BA44876}" type="presOf" srcId="{42A5239B-8B1F-456B-A0F5-3F7F64531FA9}" destId="{B1764095-2B2A-4DA2-BFD7-AC93BA07667B}"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BC41E96C-99B6-46CB-AC79-95ED919D55D4}" type="presOf" srcId="{0AC78831-9642-4B04-85BD-8741D2F68B4D}" destId="{A5DC6680-0537-435D-A5F6-5720CA0FA7F4}" srcOrd="1" destOrd="0" presId="urn:microsoft.com/office/officeart/2005/8/layout/cycle2"/>
    <dgm:cxn modelId="{D3C84419-F64B-4182-8210-CE1CA3055B86}" type="presOf" srcId="{9AAFF0E7-6217-4CBE-8F6F-625C7BB455CF}" destId="{F0B500D1-E1C4-4740-B1CC-F9C99E93F914}" srcOrd="0" destOrd="0" presId="urn:microsoft.com/office/officeart/2005/8/layout/cycle2"/>
    <dgm:cxn modelId="{E809E97F-D377-4FEF-A15F-E06D0BC91A24}" type="presOf" srcId="{0AC78831-9642-4B04-85BD-8741D2F68B4D}" destId="{6393293A-BB0D-4F50-9C70-3F9855F3E050}" srcOrd="0" destOrd="0" presId="urn:microsoft.com/office/officeart/2005/8/layout/cycle2"/>
    <dgm:cxn modelId="{2A1788FC-B770-4FA3-9009-2957E0155470}" type="presOf" srcId="{49664475-14FE-43D3-BB4B-065DDA286B8C}" destId="{8D0BBFC4-E631-49EF-A27A-C04E7C3B36DF}" srcOrd="1" destOrd="0" presId="urn:microsoft.com/office/officeart/2005/8/layout/cycle2"/>
    <dgm:cxn modelId="{5B5B9663-0C8F-4FB7-9BC2-49934EADC293}" type="presOf" srcId="{786D9784-C316-468A-BF01-96615195983E}" destId="{2898B09D-FBD8-4B5C-A027-0028ABE990B2}" srcOrd="1" destOrd="0" presId="urn:microsoft.com/office/officeart/2005/8/layout/cycle2"/>
    <dgm:cxn modelId="{FAFA336C-9621-4F9F-8B46-17FBA2642495}" type="presOf" srcId="{786D9784-C316-468A-BF01-96615195983E}" destId="{1C1FC6D4-E60D-4387-BDC5-124706A6D2E8}" srcOrd="0" destOrd="0" presId="urn:microsoft.com/office/officeart/2005/8/layout/cycle2"/>
    <dgm:cxn modelId="{8C6DCB8E-E731-4703-9BEC-3EE1BC1890F1}" type="presOf" srcId="{39C63EFB-3ED1-4CAA-9AD1-A698EF6ADFBD}" destId="{3E007217-E8F2-4394-BF82-25787D245950}" srcOrd="0" destOrd="0" presId="urn:microsoft.com/office/officeart/2005/8/layout/cycle2"/>
    <dgm:cxn modelId="{753EBED3-64E2-41E6-B1DB-A8611B114E35}" type="presParOf" srcId="{0B849DB6-60D9-4CF8-9062-C979A87C4753}" destId="{3E007217-E8F2-4394-BF82-25787D245950}" srcOrd="0" destOrd="0" presId="urn:microsoft.com/office/officeart/2005/8/layout/cycle2"/>
    <dgm:cxn modelId="{D04A6CF9-8650-4CBC-9F8C-ADDD4ED8584E}" type="presParOf" srcId="{0B849DB6-60D9-4CF8-9062-C979A87C4753}" destId="{97AD718D-8EA2-4825-A138-1465B9E9234B}" srcOrd="1" destOrd="0" presId="urn:microsoft.com/office/officeart/2005/8/layout/cycle2"/>
    <dgm:cxn modelId="{1165F397-155A-4C6B-958D-F2397D7A8A9C}" type="presParOf" srcId="{97AD718D-8EA2-4825-A138-1465B9E9234B}" destId="{8D0BBFC4-E631-49EF-A27A-C04E7C3B36DF}" srcOrd="0" destOrd="0" presId="urn:microsoft.com/office/officeart/2005/8/layout/cycle2"/>
    <dgm:cxn modelId="{6192B24A-7837-454A-869B-DDAB6BE966BF}" type="presParOf" srcId="{0B849DB6-60D9-4CF8-9062-C979A87C4753}" destId="{F0B500D1-E1C4-4740-B1CC-F9C99E93F914}" srcOrd="2" destOrd="0" presId="urn:microsoft.com/office/officeart/2005/8/layout/cycle2"/>
    <dgm:cxn modelId="{212A9F0E-A269-4781-A640-80EB41C9F5AC}" type="presParOf" srcId="{0B849DB6-60D9-4CF8-9062-C979A87C4753}" destId="{9577E015-B4AB-4220-975E-DB981B87D8C4}" srcOrd="3" destOrd="0" presId="urn:microsoft.com/office/officeart/2005/8/layout/cycle2"/>
    <dgm:cxn modelId="{F475F307-BB41-4980-8963-00FE529B5B7E}" type="presParOf" srcId="{9577E015-B4AB-4220-975E-DB981B87D8C4}" destId="{A7C68FCE-C7F6-4FE8-B153-30F43D6A2CEE}" srcOrd="0" destOrd="0" presId="urn:microsoft.com/office/officeart/2005/8/layout/cycle2"/>
    <dgm:cxn modelId="{75ECA8EE-2775-4166-B09A-409864EB443B}" type="presParOf" srcId="{0B849DB6-60D9-4CF8-9062-C979A87C4753}" destId="{39F800A8-CE5A-4077-95AF-23069F8D04F6}" srcOrd="4" destOrd="0" presId="urn:microsoft.com/office/officeart/2005/8/layout/cycle2"/>
    <dgm:cxn modelId="{E2507EF2-F387-45E4-9FF2-22C0F018FD78}" type="presParOf" srcId="{0B849DB6-60D9-4CF8-9062-C979A87C4753}" destId="{6393293A-BB0D-4F50-9C70-3F9855F3E050}" srcOrd="5" destOrd="0" presId="urn:microsoft.com/office/officeart/2005/8/layout/cycle2"/>
    <dgm:cxn modelId="{2979C5CA-0428-4306-90FC-2972F714B434}" type="presParOf" srcId="{6393293A-BB0D-4F50-9C70-3F9855F3E050}" destId="{A5DC6680-0537-435D-A5F6-5720CA0FA7F4}" srcOrd="0" destOrd="0" presId="urn:microsoft.com/office/officeart/2005/8/layout/cycle2"/>
    <dgm:cxn modelId="{4A1CECDC-06D4-48DB-B34E-05CBE1F8558E}" type="presParOf" srcId="{0B849DB6-60D9-4CF8-9062-C979A87C4753}" destId="{B1764095-2B2A-4DA2-BFD7-AC93BA07667B}" srcOrd="6" destOrd="0" presId="urn:microsoft.com/office/officeart/2005/8/layout/cycle2"/>
    <dgm:cxn modelId="{932D4859-67D5-440A-B583-E438F4C6EBE8}" type="presParOf" srcId="{0B849DB6-60D9-4CF8-9062-C979A87C4753}" destId="{FA09D912-C0F2-42D3-8BC7-ABD5D3AA1F0B}" srcOrd="7" destOrd="0" presId="urn:microsoft.com/office/officeart/2005/8/layout/cycle2"/>
    <dgm:cxn modelId="{9307EF01-5F8F-4B0C-ADB4-0568234FD163}" type="presParOf" srcId="{FA09D912-C0F2-42D3-8BC7-ABD5D3AA1F0B}" destId="{BDC4105B-2677-4BCC-84D5-EF835F54E0E5}" srcOrd="0" destOrd="0" presId="urn:microsoft.com/office/officeart/2005/8/layout/cycle2"/>
    <dgm:cxn modelId="{2B833410-170B-41F9-BDF5-511E23FBC55F}" type="presParOf" srcId="{0B849DB6-60D9-4CF8-9062-C979A87C4753}" destId="{1465E2CE-0314-4F03-94FC-E6E4A0D98F57}" srcOrd="8" destOrd="0" presId="urn:microsoft.com/office/officeart/2005/8/layout/cycle2"/>
    <dgm:cxn modelId="{879DCEEB-560C-41FD-8257-E77234789F6F}" type="presParOf" srcId="{0B849DB6-60D9-4CF8-9062-C979A87C4753}" destId="{1C1FC6D4-E60D-4387-BDC5-124706A6D2E8}" srcOrd="9" destOrd="0" presId="urn:microsoft.com/office/officeart/2005/8/layout/cycle2"/>
    <dgm:cxn modelId="{D7BA1402-F7CF-4BEC-80D1-4D1D8E11987F}"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DBE03B7-CD79-472B-9551-EC5FBF08F6E6}"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dgm:t>
        <a:bodyPr/>
        <a:lstStyle/>
        <a:p>
          <a:pPr rtl="1"/>
          <a:endParaRPr lang="he-IL"/>
        </a:p>
      </dgm:t>
    </dgm:pt>
    <dgm:pt modelId="{9AAFF0E7-6217-4CBE-8F6F-625C7BB455CF}">
      <dgm:prSet phldrT="[Text]"/>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dgm:t>
        <a:bodyPr/>
        <a:lstStyle/>
        <a:p>
          <a:pPr rtl="1"/>
          <a:endParaRPr lang="he-IL"/>
        </a:p>
      </dgm:t>
    </dgm:pt>
    <dgm:pt modelId="{92B820F2-0140-4698-9628-95E633C8D99A}">
      <dgm:prSet phldrT="[Text]"/>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dgm:t>
        <a:bodyPr/>
        <a:lstStyle/>
        <a:p>
          <a:pPr rtl="1"/>
          <a:endParaRPr lang="he-IL"/>
        </a:p>
      </dgm:t>
    </dgm:pt>
    <dgm:pt modelId="{42A5239B-8B1F-456B-A0F5-3F7F64531FA9}">
      <dgm:prSet phldrT="[Text]"/>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dgm:t>
        <a:bodyPr/>
        <a:lstStyle/>
        <a:p>
          <a:pPr rtl="1"/>
          <a:endParaRPr lang="he-IL"/>
        </a:p>
      </dgm:t>
    </dgm:pt>
    <dgm:pt modelId="{54D8F53A-2F85-4240-88AF-31923CF68DD6}">
      <dgm:prSet phldrT="[Text]"/>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dgm:t>
        <a:bodyPr/>
        <a:lstStyle/>
        <a:p>
          <a:pPr rtl="1"/>
          <a:endParaRPr lang="he-IL"/>
        </a:p>
      </dgm:t>
    </dgm:pt>
    <dgm:pt modelId="{AB75240F-D776-4AE5-AE4E-C7E3DC3FC36F}" type="pres">
      <dgm:prSet presAssocID="{DDBE03B7-CD79-472B-9551-EC5FBF08F6E6}" presName="Name0" presStyleCnt="0">
        <dgm:presLayoutVars>
          <dgm:chMax val="7"/>
          <dgm:dir/>
          <dgm:resizeHandles val="exact"/>
        </dgm:presLayoutVars>
      </dgm:prSet>
      <dgm:spPr/>
      <dgm:t>
        <a:bodyPr/>
        <a:lstStyle/>
        <a:p>
          <a:pPr rtl="1"/>
          <a:endParaRPr lang="he-IL"/>
        </a:p>
      </dgm:t>
    </dgm:pt>
    <dgm:pt modelId="{BF9B29A1-49A8-4B86-A337-A1B16E6CA960}" type="pres">
      <dgm:prSet presAssocID="{DDBE03B7-CD79-472B-9551-EC5FBF08F6E6}" presName="ellipse1" presStyleLbl="vennNode1" presStyleIdx="0" presStyleCnt="5">
        <dgm:presLayoutVars>
          <dgm:bulletEnabled val="1"/>
        </dgm:presLayoutVars>
      </dgm:prSet>
      <dgm:spPr/>
      <dgm:t>
        <a:bodyPr/>
        <a:lstStyle/>
        <a:p>
          <a:pPr rtl="1"/>
          <a:endParaRPr lang="he-IL"/>
        </a:p>
      </dgm:t>
    </dgm:pt>
    <dgm:pt modelId="{1DC6DE99-998D-48BF-8786-7D28E191AC01}" type="pres">
      <dgm:prSet presAssocID="{DDBE03B7-CD79-472B-9551-EC5FBF08F6E6}" presName="ellipse2" presStyleLbl="vennNode1" presStyleIdx="1" presStyleCnt="5">
        <dgm:presLayoutVars>
          <dgm:bulletEnabled val="1"/>
        </dgm:presLayoutVars>
      </dgm:prSet>
      <dgm:spPr/>
      <dgm:t>
        <a:bodyPr/>
        <a:lstStyle/>
        <a:p>
          <a:pPr rtl="1"/>
          <a:endParaRPr lang="he-IL"/>
        </a:p>
      </dgm:t>
    </dgm:pt>
    <dgm:pt modelId="{85810AF1-0F06-429E-BB88-C377564FE2D7}" type="pres">
      <dgm:prSet presAssocID="{DDBE03B7-CD79-472B-9551-EC5FBF08F6E6}" presName="ellipse3" presStyleLbl="vennNode1" presStyleIdx="2" presStyleCnt="5">
        <dgm:presLayoutVars>
          <dgm:bulletEnabled val="1"/>
        </dgm:presLayoutVars>
      </dgm:prSet>
      <dgm:spPr/>
      <dgm:t>
        <a:bodyPr/>
        <a:lstStyle/>
        <a:p>
          <a:pPr rtl="1"/>
          <a:endParaRPr lang="he-IL"/>
        </a:p>
      </dgm:t>
    </dgm:pt>
    <dgm:pt modelId="{DDE2C42E-D1A9-4441-974B-8D4D24794C21}" type="pres">
      <dgm:prSet presAssocID="{DDBE03B7-CD79-472B-9551-EC5FBF08F6E6}" presName="ellipse4" presStyleLbl="vennNode1" presStyleIdx="3" presStyleCnt="5">
        <dgm:presLayoutVars>
          <dgm:bulletEnabled val="1"/>
        </dgm:presLayoutVars>
      </dgm:prSet>
      <dgm:spPr/>
      <dgm:t>
        <a:bodyPr/>
        <a:lstStyle/>
        <a:p>
          <a:pPr rtl="1"/>
          <a:endParaRPr lang="he-IL"/>
        </a:p>
      </dgm:t>
    </dgm:pt>
    <dgm:pt modelId="{22722430-83DB-4ADC-9F9F-505D3AF5E987}" type="pres">
      <dgm:prSet presAssocID="{DDBE03B7-CD79-472B-9551-EC5FBF08F6E6}" presName="ellipse5" presStyleLbl="vennNode1" presStyleIdx="4" presStyleCnt="5">
        <dgm:presLayoutVars>
          <dgm:bulletEnabled val="1"/>
        </dgm:presLayoutVars>
      </dgm:prSet>
      <dgm:spPr/>
      <dgm:t>
        <a:bodyPr/>
        <a:lstStyle/>
        <a:p>
          <a:pPr rtl="1"/>
          <a:endParaRPr lang="he-IL"/>
        </a:p>
      </dgm:t>
    </dgm:pt>
  </dgm:ptLst>
  <dgm:cxnLst>
    <dgm:cxn modelId="{25AB7CBF-5336-49C9-85ED-A5B6C7F641A4}" srcId="{DDBE03B7-CD79-472B-9551-EC5FBF08F6E6}" destId="{9AAFF0E7-6217-4CBE-8F6F-625C7BB455CF}" srcOrd="1" destOrd="0" parTransId="{AEC41B01-120C-44D1-919D-5322EDF71566}" sibTransId="{76A93A25-0BB5-4A31-ADCD-304EC78BEA3C}"/>
    <dgm:cxn modelId="{02522D70-245D-4F86-9380-3B8D325395C7}" type="presOf" srcId="{54D8F53A-2F85-4240-88AF-31923CF68DD6}" destId="{22722430-83DB-4ADC-9F9F-505D3AF5E987}" srcOrd="0" destOrd="0" presId="urn:microsoft.com/office/officeart/2005/8/layout/rings+Icon"/>
    <dgm:cxn modelId="{03D20FFE-270A-4A46-A33B-41E4098395B0}" type="presOf" srcId="{92B820F2-0140-4698-9628-95E633C8D99A}" destId="{85810AF1-0F06-429E-BB88-C377564FE2D7}" srcOrd="0" destOrd="0" presId="urn:microsoft.com/office/officeart/2005/8/layout/rings+Icon"/>
    <dgm:cxn modelId="{40E99E14-09F8-42D7-8EA0-4EE319C6EA7E}" type="presOf" srcId="{9AAFF0E7-6217-4CBE-8F6F-625C7BB455CF}" destId="{1DC6DE99-998D-48BF-8786-7D28E191AC01}" srcOrd="0" destOrd="0" presId="urn:microsoft.com/office/officeart/2005/8/layout/rings+Icon"/>
    <dgm:cxn modelId="{A06F73D4-8D6E-4330-931F-C4DAAE11F443}" type="presOf" srcId="{39C63EFB-3ED1-4CAA-9AD1-A698EF6ADFBD}" destId="{BF9B29A1-49A8-4B86-A337-A1B16E6CA960}" srcOrd="0" destOrd="0" presId="urn:microsoft.com/office/officeart/2005/8/layout/rings+Icon"/>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7E2744AA-E299-4873-8D94-BBD64A4A1F3C}" type="presOf" srcId="{42A5239B-8B1F-456B-A0F5-3F7F64531FA9}" destId="{DDE2C42E-D1A9-4441-974B-8D4D24794C21}" srcOrd="0" destOrd="0" presId="urn:microsoft.com/office/officeart/2005/8/layout/rings+Icon"/>
    <dgm:cxn modelId="{93FFCC13-D991-43F2-A542-E9C7D7E6E051}" srcId="{DDBE03B7-CD79-472B-9551-EC5FBF08F6E6}" destId="{39C63EFB-3ED1-4CAA-9AD1-A698EF6ADFBD}" srcOrd="0" destOrd="0" parTransId="{B31ADC97-71A7-4698-A674-E4AD3F13F00E}" sibTransId="{49664475-14FE-43D3-BB4B-065DDA286B8C}"/>
    <dgm:cxn modelId="{72D512C3-04FD-463B-AA91-B721ADFB8AFF}" type="presOf" srcId="{DDBE03B7-CD79-472B-9551-EC5FBF08F6E6}" destId="{AB75240F-D776-4AE5-AE4E-C7E3DC3FC36F}" srcOrd="0" destOrd="0" presId="urn:microsoft.com/office/officeart/2005/8/layout/rings+Icon"/>
    <dgm:cxn modelId="{EEE9CC3E-6797-4BE3-B85C-80651B86694D}" srcId="{DDBE03B7-CD79-472B-9551-EC5FBF08F6E6}" destId="{92B820F2-0140-4698-9628-95E633C8D99A}" srcOrd="2" destOrd="0" parTransId="{3162537E-46BA-479E-87EF-6671E7306FC1}" sibTransId="{0AC78831-9642-4B04-85BD-8741D2F68B4D}"/>
    <dgm:cxn modelId="{18361F46-5062-448E-93C3-1FB10C9340AD}" type="presParOf" srcId="{AB75240F-D776-4AE5-AE4E-C7E3DC3FC36F}" destId="{BF9B29A1-49A8-4B86-A337-A1B16E6CA960}" srcOrd="0" destOrd="0" presId="urn:microsoft.com/office/officeart/2005/8/layout/rings+Icon"/>
    <dgm:cxn modelId="{4D8481E4-F223-43AB-930F-E824561E351B}" type="presParOf" srcId="{AB75240F-D776-4AE5-AE4E-C7E3DC3FC36F}" destId="{1DC6DE99-998D-48BF-8786-7D28E191AC01}" srcOrd="1" destOrd="0" presId="urn:microsoft.com/office/officeart/2005/8/layout/rings+Icon"/>
    <dgm:cxn modelId="{8171EFBA-44E8-458C-B99B-42F3F226B013}" type="presParOf" srcId="{AB75240F-D776-4AE5-AE4E-C7E3DC3FC36F}" destId="{85810AF1-0F06-429E-BB88-C377564FE2D7}" srcOrd="2" destOrd="0" presId="urn:microsoft.com/office/officeart/2005/8/layout/rings+Icon"/>
    <dgm:cxn modelId="{48300BEE-7816-49A7-A4EC-D7388E9C16B2}" type="presParOf" srcId="{AB75240F-D776-4AE5-AE4E-C7E3DC3FC36F}" destId="{DDE2C42E-D1A9-4441-974B-8D4D24794C21}" srcOrd="3" destOrd="0" presId="urn:microsoft.com/office/officeart/2005/8/layout/rings+Icon"/>
    <dgm:cxn modelId="{B5BAE992-218B-48D7-82AB-0F6AE9B27DA8}" type="presParOf" srcId="{AB75240F-D776-4AE5-AE4E-C7E3DC3FC36F}" destId="{22722430-83DB-4ADC-9F9F-505D3AF5E987}"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a:noFill/>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a:noFill/>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a:noFill/>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B64A3494-5DA8-4C3B-956A-87444F2A4D95}" type="presOf" srcId="{C4961DFB-A22B-43B7-94F6-59FA9D657CCE}" destId="{BDC4105B-2677-4BCC-84D5-EF835F54E0E5}" srcOrd="1"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AF6F5235-7530-42AD-AFAC-AEBF5B18FEC8}" type="presOf" srcId="{0AC78831-9642-4B04-85BD-8741D2F68B4D}" destId="{A5DC6680-0537-435D-A5F6-5720CA0FA7F4}" srcOrd="1" destOrd="0" presId="urn:microsoft.com/office/officeart/2005/8/layout/cycle2"/>
    <dgm:cxn modelId="{D5E05FE8-7831-4CFD-B238-E4BBA10FD005}" type="presOf" srcId="{42A5239B-8B1F-456B-A0F5-3F7F64531FA9}" destId="{B1764095-2B2A-4DA2-BFD7-AC93BA07667B}" srcOrd="0" destOrd="0" presId="urn:microsoft.com/office/officeart/2005/8/layout/cycle2"/>
    <dgm:cxn modelId="{9296D916-3077-4AD3-A2E0-2F34A8053395}" type="presOf" srcId="{9AAFF0E7-6217-4CBE-8F6F-625C7BB455CF}" destId="{F0B500D1-E1C4-4740-B1CC-F9C99E93F914}" srcOrd="0" destOrd="0" presId="urn:microsoft.com/office/officeart/2005/8/layout/cycle2"/>
    <dgm:cxn modelId="{4BEAD107-954D-4E28-B641-10EB7A3ADF3F}" type="presOf" srcId="{49664475-14FE-43D3-BB4B-065DDA286B8C}" destId="{8D0BBFC4-E631-49EF-A27A-C04E7C3B36DF}" srcOrd="1" destOrd="0" presId="urn:microsoft.com/office/officeart/2005/8/layout/cycle2"/>
    <dgm:cxn modelId="{7AA6100C-4CB9-4576-9CF3-7A1C292DE35F}" type="presOf" srcId="{92B820F2-0140-4698-9628-95E633C8D99A}" destId="{39F800A8-CE5A-4077-95AF-23069F8D04F6}"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499706B3-C467-4364-8ADB-4413E001CB33}" type="presOf" srcId="{786D9784-C316-468A-BF01-96615195983E}" destId="{1C1FC6D4-E60D-4387-BDC5-124706A6D2E8}" srcOrd="0" destOrd="0" presId="urn:microsoft.com/office/officeart/2005/8/layout/cycle2"/>
    <dgm:cxn modelId="{EEE9CC3E-6797-4BE3-B85C-80651B86694D}" srcId="{DDBE03B7-CD79-472B-9551-EC5FBF08F6E6}" destId="{92B820F2-0140-4698-9628-95E633C8D99A}" srcOrd="2" destOrd="0" parTransId="{3162537E-46BA-479E-87EF-6671E7306FC1}" sibTransId="{0AC78831-9642-4B04-85BD-8741D2F68B4D}"/>
    <dgm:cxn modelId="{0A8C6121-AE46-4FDD-B2CC-F2D07B88A343}" type="presOf" srcId="{76A93A25-0BB5-4A31-ADCD-304EC78BEA3C}" destId="{9577E015-B4AB-4220-975E-DB981B87D8C4}" srcOrd="0" destOrd="0" presId="urn:microsoft.com/office/officeart/2005/8/layout/cycle2"/>
    <dgm:cxn modelId="{922A45FE-A5DF-457E-A295-9937FFB34119}" type="presOf" srcId="{54D8F53A-2F85-4240-88AF-31923CF68DD6}" destId="{1465E2CE-0314-4F03-94FC-E6E4A0D98F57}" srcOrd="0" destOrd="0" presId="urn:microsoft.com/office/officeart/2005/8/layout/cycle2"/>
    <dgm:cxn modelId="{D0D95C8D-36D2-402A-9482-86FF02F9A736}" type="presOf" srcId="{DDBE03B7-CD79-472B-9551-EC5FBF08F6E6}" destId="{0B849DB6-60D9-4CF8-9062-C979A87C4753}" srcOrd="0" destOrd="0" presId="urn:microsoft.com/office/officeart/2005/8/layout/cycle2"/>
    <dgm:cxn modelId="{46EC18CA-8210-4BF8-8AF7-27796B0ED215}" type="presOf" srcId="{786D9784-C316-468A-BF01-96615195983E}" destId="{2898B09D-FBD8-4B5C-A027-0028ABE990B2}" srcOrd="1" destOrd="0" presId="urn:microsoft.com/office/officeart/2005/8/layout/cycle2"/>
    <dgm:cxn modelId="{21FE6724-B887-4161-A0A5-42054FB521B2}" type="presOf" srcId="{C4961DFB-A22B-43B7-94F6-59FA9D657CCE}" destId="{FA09D912-C0F2-42D3-8BC7-ABD5D3AA1F0B}" srcOrd="0" destOrd="0" presId="urn:microsoft.com/office/officeart/2005/8/layout/cycle2"/>
    <dgm:cxn modelId="{9C3587D3-70B2-4652-968F-D9377D8B4285}" type="presOf" srcId="{0AC78831-9642-4B04-85BD-8741D2F68B4D}" destId="{6393293A-BB0D-4F50-9C70-3F9855F3E050}"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0FA6DC3A-161D-4B13-BC41-A6B59EF61AD4}" type="presOf" srcId="{76A93A25-0BB5-4A31-ADCD-304EC78BEA3C}" destId="{A7C68FCE-C7F6-4FE8-B153-30F43D6A2CEE}" srcOrd="1" destOrd="0" presId="urn:microsoft.com/office/officeart/2005/8/layout/cycle2"/>
    <dgm:cxn modelId="{0C2F0ADC-1CBA-414D-B8D5-FEC2337AD24C}" type="presOf" srcId="{39C63EFB-3ED1-4CAA-9AD1-A698EF6ADFBD}" destId="{3E007217-E8F2-4394-BF82-25787D245950}" srcOrd="0" destOrd="0" presId="urn:microsoft.com/office/officeart/2005/8/layout/cycle2"/>
    <dgm:cxn modelId="{17F925A2-E3EE-4363-922E-6E364D78C86C}" type="presOf" srcId="{49664475-14FE-43D3-BB4B-065DDA286B8C}" destId="{97AD718D-8EA2-4825-A138-1465B9E9234B}" srcOrd="0" destOrd="0" presId="urn:microsoft.com/office/officeart/2005/8/layout/cycle2"/>
    <dgm:cxn modelId="{68318958-EA8A-4FDC-8728-D044B92E17B0}" type="presParOf" srcId="{0B849DB6-60D9-4CF8-9062-C979A87C4753}" destId="{3E007217-E8F2-4394-BF82-25787D245950}" srcOrd="0" destOrd="0" presId="urn:microsoft.com/office/officeart/2005/8/layout/cycle2"/>
    <dgm:cxn modelId="{1356F466-AA9E-49D6-A991-CCE9355916DE}" type="presParOf" srcId="{0B849DB6-60D9-4CF8-9062-C979A87C4753}" destId="{97AD718D-8EA2-4825-A138-1465B9E9234B}" srcOrd="1" destOrd="0" presId="urn:microsoft.com/office/officeart/2005/8/layout/cycle2"/>
    <dgm:cxn modelId="{1BB9EA83-EB22-4D09-8E91-085C6A3F8CD0}" type="presParOf" srcId="{97AD718D-8EA2-4825-A138-1465B9E9234B}" destId="{8D0BBFC4-E631-49EF-A27A-C04E7C3B36DF}" srcOrd="0" destOrd="0" presId="urn:microsoft.com/office/officeart/2005/8/layout/cycle2"/>
    <dgm:cxn modelId="{7DAC5D40-C33E-4CF7-A516-7E973719C1AD}" type="presParOf" srcId="{0B849DB6-60D9-4CF8-9062-C979A87C4753}" destId="{F0B500D1-E1C4-4740-B1CC-F9C99E93F914}" srcOrd="2" destOrd="0" presId="urn:microsoft.com/office/officeart/2005/8/layout/cycle2"/>
    <dgm:cxn modelId="{B3F8ECAF-33B4-4B92-8340-47871D1857DE}" type="presParOf" srcId="{0B849DB6-60D9-4CF8-9062-C979A87C4753}" destId="{9577E015-B4AB-4220-975E-DB981B87D8C4}" srcOrd="3" destOrd="0" presId="urn:microsoft.com/office/officeart/2005/8/layout/cycle2"/>
    <dgm:cxn modelId="{3F08E07E-7626-4612-9CA8-3140CEF1D5AC}" type="presParOf" srcId="{9577E015-B4AB-4220-975E-DB981B87D8C4}" destId="{A7C68FCE-C7F6-4FE8-B153-30F43D6A2CEE}" srcOrd="0" destOrd="0" presId="urn:microsoft.com/office/officeart/2005/8/layout/cycle2"/>
    <dgm:cxn modelId="{ACF1DB89-F00C-49F6-A645-8F8513F80083}" type="presParOf" srcId="{0B849DB6-60D9-4CF8-9062-C979A87C4753}" destId="{39F800A8-CE5A-4077-95AF-23069F8D04F6}" srcOrd="4" destOrd="0" presId="urn:microsoft.com/office/officeart/2005/8/layout/cycle2"/>
    <dgm:cxn modelId="{7B60E5CC-70D1-4CD5-A1E4-166456E2C757}" type="presParOf" srcId="{0B849DB6-60D9-4CF8-9062-C979A87C4753}" destId="{6393293A-BB0D-4F50-9C70-3F9855F3E050}" srcOrd="5" destOrd="0" presId="urn:microsoft.com/office/officeart/2005/8/layout/cycle2"/>
    <dgm:cxn modelId="{93741BEB-C1E2-4B45-A2A6-1B303ED0AB7B}" type="presParOf" srcId="{6393293A-BB0D-4F50-9C70-3F9855F3E050}" destId="{A5DC6680-0537-435D-A5F6-5720CA0FA7F4}" srcOrd="0" destOrd="0" presId="urn:microsoft.com/office/officeart/2005/8/layout/cycle2"/>
    <dgm:cxn modelId="{2DABD1FE-BBF8-417A-9133-4C9BB46FCAB1}" type="presParOf" srcId="{0B849DB6-60D9-4CF8-9062-C979A87C4753}" destId="{B1764095-2B2A-4DA2-BFD7-AC93BA07667B}" srcOrd="6" destOrd="0" presId="urn:microsoft.com/office/officeart/2005/8/layout/cycle2"/>
    <dgm:cxn modelId="{30F8A517-C584-40D1-90AA-BD392B59E4CE}" type="presParOf" srcId="{0B849DB6-60D9-4CF8-9062-C979A87C4753}" destId="{FA09D912-C0F2-42D3-8BC7-ABD5D3AA1F0B}" srcOrd="7" destOrd="0" presId="urn:microsoft.com/office/officeart/2005/8/layout/cycle2"/>
    <dgm:cxn modelId="{B39FE81F-135A-4CD9-85AC-7CD5B4F6CF1C}" type="presParOf" srcId="{FA09D912-C0F2-42D3-8BC7-ABD5D3AA1F0B}" destId="{BDC4105B-2677-4BCC-84D5-EF835F54E0E5}" srcOrd="0" destOrd="0" presId="urn:microsoft.com/office/officeart/2005/8/layout/cycle2"/>
    <dgm:cxn modelId="{DD6C588D-DBE0-47A2-8F52-26660DF159AF}" type="presParOf" srcId="{0B849DB6-60D9-4CF8-9062-C979A87C4753}" destId="{1465E2CE-0314-4F03-94FC-E6E4A0D98F57}" srcOrd="8" destOrd="0" presId="urn:microsoft.com/office/officeart/2005/8/layout/cycle2"/>
    <dgm:cxn modelId="{0EA85A72-29FA-47E9-8D80-0F4A6A421C72}" type="presParOf" srcId="{0B849DB6-60D9-4CF8-9062-C979A87C4753}" destId="{1C1FC6D4-E60D-4387-BDC5-124706A6D2E8}" srcOrd="9" destOrd="0" presId="urn:microsoft.com/office/officeart/2005/8/layout/cycle2"/>
    <dgm:cxn modelId="{E52D487A-2AA1-4ADF-B7D1-90F0C68FD342}"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dgm:t>
        <a:bodyPr/>
        <a:lstStyle/>
        <a:p>
          <a:pPr rtl="1"/>
          <a:endParaRPr lang="he-IL"/>
        </a:p>
      </dgm:t>
    </dgm:pt>
    <dgm:pt modelId="{9AAFF0E7-6217-4CBE-8F6F-625C7BB455CF}">
      <dgm:prSet phldrT="[Text]"/>
      <dgm:spPr>
        <a:noFill/>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a:noFill/>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a:noFill/>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E6392636-7657-4F52-85CC-E97B54E7D31F}" type="presOf" srcId="{9AAFF0E7-6217-4CBE-8F6F-625C7BB455CF}" destId="{F0B500D1-E1C4-4740-B1CC-F9C99E93F914}" srcOrd="0" destOrd="0" presId="urn:microsoft.com/office/officeart/2005/8/layout/cycle2"/>
    <dgm:cxn modelId="{73613EE3-3EE3-46EB-B3C1-0FEFA5FFF537}" type="presOf" srcId="{39C63EFB-3ED1-4CAA-9AD1-A698EF6ADFBD}" destId="{3E007217-E8F2-4394-BF82-25787D245950}" srcOrd="0" destOrd="0" presId="urn:microsoft.com/office/officeart/2005/8/layout/cycle2"/>
    <dgm:cxn modelId="{B15922BA-A10C-4124-92FD-039D1635E441}" type="presOf" srcId="{786D9784-C316-468A-BF01-96615195983E}" destId="{1C1FC6D4-E60D-4387-BDC5-124706A6D2E8}" srcOrd="0" destOrd="0" presId="urn:microsoft.com/office/officeart/2005/8/layout/cycle2"/>
    <dgm:cxn modelId="{9567B1C0-916B-47DA-BA6F-F229F8DF6C7B}" srcId="{DDBE03B7-CD79-472B-9551-EC5FBF08F6E6}" destId="{42A5239B-8B1F-456B-A0F5-3F7F64531FA9}" srcOrd="3" destOrd="0" parTransId="{F7F6D747-38B5-45D3-9445-63336206E93E}" sibTransId="{C4961DFB-A22B-43B7-94F6-59FA9D657CCE}"/>
    <dgm:cxn modelId="{B4275425-7AD0-4A52-BE53-AB238670F8B9}" srcId="{DDBE03B7-CD79-472B-9551-EC5FBF08F6E6}" destId="{54D8F53A-2F85-4240-88AF-31923CF68DD6}" srcOrd="4" destOrd="0" parTransId="{F175BD51-649A-4CC9-89A9-EF1A2ED92571}" sibTransId="{786D9784-C316-468A-BF01-96615195983E}"/>
    <dgm:cxn modelId="{F252250C-6107-4846-8139-B86F1D994004}" type="presOf" srcId="{0AC78831-9642-4B04-85BD-8741D2F68B4D}" destId="{A5DC6680-0537-435D-A5F6-5720CA0FA7F4}" srcOrd="1" destOrd="0" presId="urn:microsoft.com/office/officeart/2005/8/layout/cycle2"/>
    <dgm:cxn modelId="{DCB37831-FC01-46D5-B48A-2AA9E9C1D347}" type="presOf" srcId="{42A5239B-8B1F-456B-A0F5-3F7F64531FA9}" destId="{B1764095-2B2A-4DA2-BFD7-AC93BA07667B}" srcOrd="0" destOrd="0" presId="urn:microsoft.com/office/officeart/2005/8/layout/cycle2"/>
    <dgm:cxn modelId="{BBF24900-6F08-43E5-A86B-BCB2058B9CA8}" type="presOf" srcId="{49664475-14FE-43D3-BB4B-065DDA286B8C}" destId="{8D0BBFC4-E631-49EF-A27A-C04E7C3B36DF}" srcOrd="1"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EEE9CC3E-6797-4BE3-B85C-80651B86694D}" srcId="{DDBE03B7-CD79-472B-9551-EC5FBF08F6E6}" destId="{92B820F2-0140-4698-9628-95E633C8D99A}" srcOrd="2" destOrd="0" parTransId="{3162537E-46BA-479E-87EF-6671E7306FC1}" sibTransId="{0AC78831-9642-4B04-85BD-8741D2F68B4D}"/>
    <dgm:cxn modelId="{0F816C8A-F00C-4BE6-9D36-F73C216DCDA6}" type="presOf" srcId="{DDBE03B7-CD79-472B-9551-EC5FBF08F6E6}" destId="{0B849DB6-60D9-4CF8-9062-C979A87C4753}" srcOrd="0" destOrd="0" presId="urn:microsoft.com/office/officeart/2005/8/layout/cycle2"/>
    <dgm:cxn modelId="{F26B6F49-7628-4B6C-99F7-8E95F00F009E}" type="presOf" srcId="{0AC78831-9642-4B04-85BD-8741D2F68B4D}" destId="{6393293A-BB0D-4F50-9C70-3F9855F3E050}" srcOrd="0" destOrd="0" presId="urn:microsoft.com/office/officeart/2005/8/layout/cycle2"/>
    <dgm:cxn modelId="{0F37CC47-EE22-4346-A248-ACE4C6B75843}" type="presOf" srcId="{54D8F53A-2F85-4240-88AF-31923CF68DD6}" destId="{1465E2CE-0314-4F03-94FC-E6E4A0D98F57}" srcOrd="0" destOrd="0" presId="urn:microsoft.com/office/officeart/2005/8/layout/cycle2"/>
    <dgm:cxn modelId="{73B981C9-84F4-4C3D-9656-48E8A1E93826}" type="presOf" srcId="{49664475-14FE-43D3-BB4B-065DDA286B8C}" destId="{97AD718D-8EA2-4825-A138-1465B9E9234B}" srcOrd="0" destOrd="0" presId="urn:microsoft.com/office/officeart/2005/8/layout/cycle2"/>
    <dgm:cxn modelId="{98FE8289-2685-4DE7-886B-ED99F4C77C38}" type="presOf" srcId="{76A93A25-0BB5-4A31-ADCD-304EC78BEA3C}" destId="{A7C68FCE-C7F6-4FE8-B153-30F43D6A2CEE}" srcOrd="1" destOrd="0" presId="urn:microsoft.com/office/officeart/2005/8/layout/cycle2"/>
    <dgm:cxn modelId="{5DAC909B-6EDE-42CB-821A-6199DA214F2F}" type="presOf" srcId="{786D9784-C316-468A-BF01-96615195983E}" destId="{2898B09D-FBD8-4B5C-A027-0028ABE990B2}" srcOrd="1" destOrd="0" presId="urn:microsoft.com/office/officeart/2005/8/layout/cycle2"/>
    <dgm:cxn modelId="{581B8B7F-B600-4AC6-AC1C-E07C1187A9CE}" type="presOf" srcId="{76A93A25-0BB5-4A31-ADCD-304EC78BEA3C}" destId="{9577E015-B4AB-4220-975E-DB981B87D8C4}"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CA0058C2-0E48-402D-9155-BECA91BFDDFC}" type="presOf" srcId="{C4961DFB-A22B-43B7-94F6-59FA9D657CCE}" destId="{FA09D912-C0F2-42D3-8BC7-ABD5D3AA1F0B}" srcOrd="0" destOrd="0" presId="urn:microsoft.com/office/officeart/2005/8/layout/cycle2"/>
    <dgm:cxn modelId="{53A55E10-350B-4E01-8127-02F48BB3692B}" type="presOf" srcId="{C4961DFB-A22B-43B7-94F6-59FA9D657CCE}" destId="{BDC4105B-2677-4BCC-84D5-EF835F54E0E5}" srcOrd="1" destOrd="0" presId="urn:microsoft.com/office/officeart/2005/8/layout/cycle2"/>
    <dgm:cxn modelId="{8778CC3C-7CDB-4DCE-9C29-80CAE31F6819}" type="presOf" srcId="{92B820F2-0140-4698-9628-95E633C8D99A}" destId="{39F800A8-CE5A-4077-95AF-23069F8D04F6}" srcOrd="0" destOrd="0" presId="urn:microsoft.com/office/officeart/2005/8/layout/cycle2"/>
    <dgm:cxn modelId="{CF171D44-5188-4290-8E27-169ABF99F59C}" type="presParOf" srcId="{0B849DB6-60D9-4CF8-9062-C979A87C4753}" destId="{3E007217-E8F2-4394-BF82-25787D245950}" srcOrd="0" destOrd="0" presId="urn:microsoft.com/office/officeart/2005/8/layout/cycle2"/>
    <dgm:cxn modelId="{79CC1721-906E-4BA7-B767-D23D7B14AC47}" type="presParOf" srcId="{0B849DB6-60D9-4CF8-9062-C979A87C4753}" destId="{97AD718D-8EA2-4825-A138-1465B9E9234B}" srcOrd="1" destOrd="0" presId="urn:microsoft.com/office/officeart/2005/8/layout/cycle2"/>
    <dgm:cxn modelId="{A287B3ED-94F6-4D7E-9525-8854F24DD172}" type="presParOf" srcId="{97AD718D-8EA2-4825-A138-1465B9E9234B}" destId="{8D0BBFC4-E631-49EF-A27A-C04E7C3B36DF}" srcOrd="0" destOrd="0" presId="urn:microsoft.com/office/officeart/2005/8/layout/cycle2"/>
    <dgm:cxn modelId="{FF42D450-D5FA-4C8E-9730-AAE6CC4AD9BB}" type="presParOf" srcId="{0B849DB6-60D9-4CF8-9062-C979A87C4753}" destId="{F0B500D1-E1C4-4740-B1CC-F9C99E93F914}" srcOrd="2" destOrd="0" presId="urn:microsoft.com/office/officeart/2005/8/layout/cycle2"/>
    <dgm:cxn modelId="{5C9C69F2-6B94-484F-9588-86114AD801E4}" type="presParOf" srcId="{0B849DB6-60D9-4CF8-9062-C979A87C4753}" destId="{9577E015-B4AB-4220-975E-DB981B87D8C4}" srcOrd="3" destOrd="0" presId="urn:microsoft.com/office/officeart/2005/8/layout/cycle2"/>
    <dgm:cxn modelId="{D8FC9FCC-15A4-4123-ABFD-3ABD15DDD943}" type="presParOf" srcId="{9577E015-B4AB-4220-975E-DB981B87D8C4}" destId="{A7C68FCE-C7F6-4FE8-B153-30F43D6A2CEE}" srcOrd="0" destOrd="0" presId="urn:microsoft.com/office/officeart/2005/8/layout/cycle2"/>
    <dgm:cxn modelId="{BE413B4A-7A3D-4528-B735-BA8DD3B6EECC}" type="presParOf" srcId="{0B849DB6-60D9-4CF8-9062-C979A87C4753}" destId="{39F800A8-CE5A-4077-95AF-23069F8D04F6}" srcOrd="4" destOrd="0" presId="urn:microsoft.com/office/officeart/2005/8/layout/cycle2"/>
    <dgm:cxn modelId="{181D499C-07C6-482E-B9B5-512C8B5CF4BF}" type="presParOf" srcId="{0B849DB6-60D9-4CF8-9062-C979A87C4753}" destId="{6393293A-BB0D-4F50-9C70-3F9855F3E050}" srcOrd="5" destOrd="0" presId="urn:microsoft.com/office/officeart/2005/8/layout/cycle2"/>
    <dgm:cxn modelId="{34E5E135-ADF2-4BB2-8860-0B3714256F83}" type="presParOf" srcId="{6393293A-BB0D-4F50-9C70-3F9855F3E050}" destId="{A5DC6680-0537-435D-A5F6-5720CA0FA7F4}" srcOrd="0" destOrd="0" presId="urn:microsoft.com/office/officeart/2005/8/layout/cycle2"/>
    <dgm:cxn modelId="{C5FD72EF-33BE-466B-867B-FACE93FD3979}" type="presParOf" srcId="{0B849DB6-60D9-4CF8-9062-C979A87C4753}" destId="{B1764095-2B2A-4DA2-BFD7-AC93BA07667B}" srcOrd="6" destOrd="0" presId="urn:microsoft.com/office/officeart/2005/8/layout/cycle2"/>
    <dgm:cxn modelId="{B18786C3-2D81-4D81-AE69-C477BFDD5669}" type="presParOf" srcId="{0B849DB6-60D9-4CF8-9062-C979A87C4753}" destId="{FA09D912-C0F2-42D3-8BC7-ABD5D3AA1F0B}" srcOrd="7" destOrd="0" presId="urn:microsoft.com/office/officeart/2005/8/layout/cycle2"/>
    <dgm:cxn modelId="{132634ED-7A78-4185-B7EF-DA2396FC17B7}" type="presParOf" srcId="{FA09D912-C0F2-42D3-8BC7-ABD5D3AA1F0B}" destId="{BDC4105B-2677-4BCC-84D5-EF835F54E0E5}" srcOrd="0" destOrd="0" presId="urn:microsoft.com/office/officeart/2005/8/layout/cycle2"/>
    <dgm:cxn modelId="{21CBBFD8-FB42-4558-902F-5E715563A1DC}" type="presParOf" srcId="{0B849DB6-60D9-4CF8-9062-C979A87C4753}" destId="{1465E2CE-0314-4F03-94FC-E6E4A0D98F57}" srcOrd="8" destOrd="0" presId="urn:microsoft.com/office/officeart/2005/8/layout/cycle2"/>
    <dgm:cxn modelId="{DB9F3EB7-22FA-47B6-9D63-7DDD776798A8}" type="presParOf" srcId="{0B849DB6-60D9-4CF8-9062-C979A87C4753}" destId="{1C1FC6D4-E60D-4387-BDC5-124706A6D2E8}" srcOrd="9" destOrd="0" presId="urn:microsoft.com/office/officeart/2005/8/layout/cycle2"/>
    <dgm:cxn modelId="{0D7ACBF6-94E0-4670-8A05-DB365BB29BB3}"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dgm:t>
        <a:bodyPr/>
        <a:lstStyle/>
        <a:p>
          <a:pPr rtl="1"/>
          <a:endParaRPr lang="he-IL"/>
        </a:p>
      </dgm:t>
    </dgm:pt>
    <dgm:pt modelId="{9AAFF0E7-6217-4CBE-8F6F-625C7BB455CF}">
      <dgm:prSet phldrT="[Text]"/>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a:noFill/>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a:noFill/>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B3C601F7-76B1-4D04-9CD4-E0E5079BF082}" type="presOf" srcId="{0AC78831-9642-4B04-85BD-8741D2F68B4D}" destId="{A5DC6680-0537-435D-A5F6-5720CA0FA7F4}" srcOrd="1" destOrd="0" presId="urn:microsoft.com/office/officeart/2005/8/layout/cycle2"/>
    <dgm:cxn modelId="{EEE9CC3E-6797-4BE3-B85C-80651B86694D}" srcId="{DDBE03B7-CD79-472B-9551-EC5FBF08F6E6}" destId="{92B820F2-0140-4698-9628-95E633C8D99A}" srcOrd="2" destOrd="0" parTransId="{3162537E-46BA-479E-87EF-6671E7306FC1}" sibTransId="{0AC78831-9642-4B04-85BD-8741D2F68B4D}"/>
    <dgm:cxn modelId="{B4275425-7AD0-4A52-BE53-AB238670F8B9}" srcId="{DDBE03B7-CD79-472B-9551-EC5FBF08F6E6}" destId="{54D8F53A-2F85-4240-88AF-31923CF68DD6}" srcOrd="4" destOrd="0" parTransId="{F175BD51-649A-4CC9-89A9-EF1A2ED92571}" sibTransId="{786D9784-C316-468A-BF01-96615195983E}"/>
    <dgm:cxn modelId="{3E73C9ED-F878-43E1-8D16-15156D572FD7}" type="presOf" srcId="{0AC78831-9642-4B04-85BD-8741D2F68B4D}" destId="{6393293A-BB0D-4F50-9C70-3F9855F3E050}" srcOrd="0" destOrd="0" presId="urn:microsoft.com/office/officeart/2005/8/layout/cycle2"/>
    <dgm:cxn modelId="{B0F75995-1E67-45B0-9F51-8B1849AC1B3E}" type="presOf" srcId="{C4961DFB-A22B-43B7-94F6-59FA9D657CCE}" destId="{BDC4105B-2677-4BCC-84D5-EF835F54E0E5}" srcOrd="1" destOrd="0" presId="urn:microsoft.com/office/officeart/2005/8/layout/cycle2"/>
    <dgm:cxn modelId="{3B04A5C9-7629-4385-B2B8-C480C1C3CB4E}" type="presOf" srcId="{39C63EFB-3ED1-4CAA-9AD1-A698EF6ADFBD}" destId="{3E007217-E8F2-4394-BF82-25787D245950}" srcOrd="0" destOrd="0" presId="urn:microsoft.com/office/officeart/2005/8/layout/cycle2"/>
    <dgm:cxn modelId="{DDD4FCD3-FA8B-4492-9BDA-76C527DDC18A}" type="presOf" srcId="{92B820F2-0140-4698-9628-95E633C8D99A}" destId="{39F800A8-CE5A-4077-95AF-23069F8D04F6}" srcOrd="0" destOrd="0" presId="urn:microsoft.com/office/officeart/2005/8/layout/cycle2"/>
    <dgm:cxn modelId="{AC3AE1FF-75C4-4913-8F27-5EBD6CF2AAFB}" type="presOf" srcId="{DDBE03B7-CD79-472B-9551-EC5FBF08F6E6}" destId="{0B849DB6-60D9-4CF8-9062-C979A87C4753}"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34594833-12B7-4903-A930-50DD0E5C0876}" type="presOf" srcId="{49664475-14FE-43D3-BB4B-065DDA286B8C}" destId="{8D0BBFC4-E631-49EF-A27A-C04E7C3B36DF}" srcOrd="1" destOrd="0" presId="urn:microsoft.com/office/officeart/2005/8/layout/cycle2"/>
    <dgm:cxn modelId="{9567B1C0-916B-47DA-BA6F-F229F8DF6C7B}" srcId="{DDBE03B7-CD79-472B-9551-EC5FBF08F6E6}" destId="{42A5239B-8B1F-456B-A0F5-3F7F64531FA9}" srcOrd="3" destOrd="0" parTransId="{F7F6D747-38B5-45D3-9445-63336206E93E}" sibTransId="{C4961DFB-A22B-43B7-94F6-59FA9D657CCE}"/>
    <dgm:cxn modelId="{1C1CD252-36D0-4286-8DB4-C5A32C715A59}" type="presOf" srcId="{76A93A25-0BB5-4A31-ADCD-304EC78BEA3C}" destId="{A7C68FCE-C7F6-4FE8-B153-30F43D6A2CEE}" srcOrd="1" destOrd="0" presId="urn:microsoft.com/office/officeart/2005/8/layout/cycle2"/>
    <dgm:cxn modelId="{BD0CC61A-B568-4BE7-9631-08C42D3E0362}" type="presOf" srcId="{76A93A25-0BB5-4A31-ADCD-304EC78BEA3C}" destId="{9577E015-B4AB-4220-975E-DB981B87D8C4}" srcOrd="0" destOrd="0" presId="urn:microsoft.com/office/officeart/2005/8/layout/cycle2"/>
    <dgm:cxn modelId="{AC7642B1-8F8D-4134-9762-19E9817A9981}" type="presOf" srcId="{54D8F53A-2F85-4240-88AF-31923CF68DD6}" destId="{1465E2CE-0314-4F03-94FC-E6E4A0D98F57}" srcOrd="0" destOrd="0" presId="urn:microsoft.com/office/officeart/2005/8/layout/cycle2"/>
    <dgm:cxn modelId="{5F4F104B-AFF4-418E-8AB2-ED4FC1E3EE2B}" type="presOf" srcId="{786D9784-C316-468A-BF01-96615195983E}" destId="{1C1FC6D4-E60D-4387-BDC5-124706A6D2E8}" srcOrd="0" destOrd="0" presId="urn:microsoft.com/office/officeart/2005/8/layout/cycle2"/>
    <dgm:cxn modelId="{783E9989-4DFA-4950-8AFD-71C2BE7EF353}" type="presOf" srcId="{9AAFF0E7-6217-4CBE-8F6F-625C7BB455CF}" destId="{F0B500D1-E1C4-4740-B1CC-F9C99E93F914}" srcOrd="0" destOrd="0" presId="urn:microsoft.com/office/officeart/2005/8/layout/cycle2"/>
    <dgm:cxn modelId="{D58959AE-5A89-4711-9403-5EB3E50A5B72}" type="presOf" srcId="{42A5239B-8B1F-456B-A0F5-3F7F64531FA9}" destId="{B1764095-2B2A-4DA2-BFD7-AC93BA07667B}" srcOrd="0" destOrd="0" presId="urn:microsoft.com/office/officeart/2005/8/layout/cycle2"/>
    <dgm:cxn modelId="{202A51F0-C317-4A0D-8AD3-26C10A5AFB69}" type="presOf" srcId="{C4961DFB-A22B-43B7-94F6-59FA9D657CCE}" destId="{FA09D912-C0F2-42D3-8BC7-ABD5D3AA1F0B}" srcOrd="0" destOrd="0" presId="urn:microsoft.com/office/officeart/2005/8/layout/cycle2"/>
    <dgm:cxn modelId="{E70112C8-EA8A-4698-B9C0-6DFC219068C6}" type="presOf" srcId="{49664475-14FE-43D3-BB4B-065DDA286B8C}" destId="{97AD718D-8EA2-4825-A138-1465B9E9234B}" srcOrd="0" destOrd="0" presId="urn:microsoft.com/office/officeart/2005/8/layout/cycle2"/>
    <dgm:cxn modelId="{5E60940F-D6CF-4358-A646-720279BB5E08}" type="presOf" srcId="{786D9784-C316-468A-BF01-96615195983E}" destId="{2898B09D-FBD8-4B5C-A027-0028ABE990B2}" srcOrd="1"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D780D17F-6017-4508-87F4-E62580A1EDD4}" type="presParOf" srcId="{0B849DB6-60D9-4CF8-9062-C979A87C4753}" destId="{3E007217-E8F2-4394-BF82-25787D245950}" srcOrd="0" destOrd="0" presId="urn:microsoft.com/office/officeart/2005/8/layout/cycle2"/>
    <dgm:cxn modelId="{13254952-ED86-4F9F-AFE4-2315CDC7DAE1}" type="presParOf" srcId="{0B849DB6-60D9-4CF8-9062-C979A87C4753}" destId="{97AD718D-8EA2-4825-A138-1465B9E9234B}" srcOrd="1" destOrd="0" presId="urn:microsoft.com/office/officeart/2005/8/layout/cycle2"/>
    <dgm:cxn modelId="{9413E5ED-3083-407F-B344-6B09AD1DA38C}" type="presParOf" srcId="{97AD718D-8EA2-4825-A138-1465B9E9234B}" destId="{8D0BBFC4-E631-49EF-A27A-C04E7C3B36DF}" srcOrd="0" destOrd="0" presId="urn:microsoft.com/office/officeart/2005/8/layout/cycle2"/>
    <dgm:cxn modelId="{2259A14A-27D6-4629-9588-CFDF64A33193}" type="presParOf" srcId="{0B849DB6-60D9-4CF8-9062-C979A87C4753}" destId="{F0B500D1-E1C4-4740-B1CC-F9C99E93F914}" srcOrd="2" destOrd="0" presId="urn:microsoft.com/office/officeart/2005/8/layout/cycle2"/>
    <dgm:cxn modelId="{A4A8C54F-0176-47E0-B25F-3C405B3BFA32}" type="presParOf" srcId="{0B849DB6-60D9-4CF8-9062-C979A87C4753}" destId="{9577E015-B4AB-4220-975E-DB981B87D8C4}" srcOrd="3" destOrd="0" presId="urn:microsoft.com/office/officeart/2005/8/layout/cycle2"/>
    <dgm:cxn modelId="{FDB3A7E1-7BDC-4722-946D-4E0BB815B81C}" type="presParOf" srcId="{9577E015-B4AB-4220-975E-DB981B87D8C4}" destId="{A7C68FCE-C7F6-4FE8-B153-30F43D6A2CEE}" srcOrd="0" destOrd="0" presId="urn:microsoft.com/office/officeart/2005/8/layout/cycle2"/>
    <dgm:cxn modelId="{12A63D4A-31F7-4C12-B4E8-75E5BE58799D}" type="presParOf" srcId="{0B849DB6-60D9-4CF8-9062-C979A87C4753}" destId="{39F800A8-CE5A-4077-95AF-23069F8D04F6}" srcOrd="4" destOrd="0" presId="urn:microsoft.com/office/officeart/2005/8/layout/cycle2"/>
    <dgm:cxn modelId="{02005AFB-0F67-4131-B08F-BF0F4CF16BD1}" type="presParOf" srcId="{0B849DB6-60D9-4CF8-9062-C979A87C4753}" destId="{6393293A-BB0D-4F50-9C70-3F9855F3E050}" srcOrd="5" destOrd="0" presId="urn:microsoft.com/office/officeart/2005/8/layout/cycle2"/>
    <dgm:cxn modelId="{5A582515-2147-46AE-B1DE-2AEC9A420BBE}" type="presParOf" srcId="{6393293A-BB0D-4F50-9C70-3F9855F3E050}" destId="{A5DC6680-0537-435D-A5F6-5720CA0FA7F4}" srcOrd="0" destOrd="0" presId="urn:microsoft.com/office/officeart/2005/8/layout/cycle2"/>
    <dgm:cxn modelId="{B6293FBD-DAFB-4975-AE0E-3CB7B71DB24E}" type="presParOf" srcId="{0B849DB6-60D9-4CF8-9062-C979A87C4753}" destId="{B1764095-2B2A-4DA2-BFD7-AC93BA07667B}" srcOrd="6" destOrd="0" presId="urn:microsoft.com/office/officeart/2005/8/layout/cycle2"/>
    <dgm:cxn modelId="{843FC428-4D96-4869-A2B3-BE905206435D}" type="presParOf" srcId="{0B849DB6-60D9-4CF8-9062-C979A87C4753}" destId="{FA09D912-C0F2-42D3-8BC7-ABD5D3AA1F0B}" srcOrd="7" destOrd="0" presId="urn:microsoft.com/office/officeart/2005/8/layout/cycle2"/>
    <dgm:cxn modelId="{7E5CC24A-C873-408E-992C-B5B9D9BB57E0}" type="presParOf" srcId="{FA09D912-C0F2-42D3-8BC7-ABD5D3AA1F0B}" destId="{BDC4105B-2677-4BCC-84D5-EF835F54E0E5}" srcOrd="0" destOrd="0" presId="urn:microsoft.com/office/officeart/2005/8/layout/cycle2"/>
    <dgm:cxn modelId="{98608361-D03D-4DF2-B169-1C0A51A7F8F9}" type="presParOf" srcId="{0B849DB6-60D9-4CF8-9062-C979A87C4753}" destId="{1465E2CE-0314-4F03-94FC-E6E4A0D98F57}" srcOrd="8" destOrd="0" presId="urn:microsoft.com/office/officeart/2005/8/layout/cycle2"/>
    <dgm:cxn modelId="{20E07EC5-2F83-4534-AF96-FBBE40FD42F2}" type="presParOf" srcId="{0B849DB6-60D9-4CF8-9062-C979A87C4753}" destId="{1C1FC6D4-E60D-4387-BDC5-124706A6D2E8}" srcOrd="9" destOrd="0" presId="urn:microsoft.com/office/officeart/2005/8/layout/cycle2"/>
    <dgm:cxn modelId="{B35153AE-EC5A-47BE-9FBD-5E1B18CF44C9}"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a:noFill/>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a:noFill/>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EF6EC363-E828-44DB-8ECB-A3ADCD606A44}" type="presOf" srcId="{C4961DFB-A22B-43B7-94F6-59FA9D657CCE}" destId="{FA09D912-C0F2-42D3-8BC7-ABD5D3AA1F0B}" srcOrd="0" destOrd="0" presId="urn:microsoft.com/office/officeart/2005/8/layout/cycle2"/>
    <dgm:cxn modelId="{4DDFC3CB-CD40-456E-94B8-E344D46FD55F}" type="presOf" srcId="{42A5239B-8B1F-456B-A0F5-3F7F64531FA9}" destId="{B1764095-2B2A-4DA2-BFD7-AC93BA07667B}" srcOrd="0"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B6C871CA-5F2F-42D5-BA38-3DF8CE929EB2}" type="presOf" srcId="{0AC78831-9642-4B04-85BD-8741D2F68B4D}" destId="{6393293A-BB0D-4F50-9C70-3F9855F3E050}" srcOrd="0" destOrd="0" presId="urn:microsoft.com/office/officeart/2005/8/layout/cycle2"/>
    <dgm:cxn modelId="{D2D0F511-0D24-40D2-BE48-82A60AA5D623}" type="presOf" srcId="{C4961DFB-A22B-43B7-94F6-59FA9D657CCE}" destId="{BDC4105B-2677-4BCC-84D5-EF835F54E0E5}" srcOrd="1" destOrd="0" presId="urn:microsoft.com/office/officeart/2005/8/layout/cycle2"/>
    <dgm:cxn modelId="{2018BC22-80C2-4E52-A58C-5BA42FA29220}" type="presOf" srcId="{76A93A25-0BB5-4A31-ADCD-304EC78BEA3C}" destId="{9577E015-B4AB-4220-975E-DB981B87D8C4}"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A25FC8AA-AC9C-4B2B-9398-A8D311BBF635}" type="presOf" srcId="{49664475-14FE-43D3-BB4B-065DDA286B8C}" destId="{97AD718D-8EA2-4825-A138-1465B9E9234B}" srcOrd="0" destOrd="0" presId="urn:microsoft.com/office/officeart/2005/8/layout/cycle2"/>
    <dgm:cxn modelId="{EEE9CC3E-6797-4BE3-B85C-80651B86694D}" srcId="{DDBE03B7-CD79-472B-9551-EC5FBF08F6E6}" destId="{92B820F2-0140-4698-9628-95E633C8D99A}" srcOrd="2" destOrd="0" parTransId="{3162537E-46BA-479E-87EF-6671E7306FC1}" sibTransId="{0AC78831-9642-4B04-85BD-8741D2F68B4D}"/>
    <dgm:cxn modelId="{EFCF4EDF-6BB6-4F4D-8AD1-1CF0C71D85BF}" type="presOf" srcId="{786D9784-C316-468A-BF01-96615195983E}" destId="{2898B09D-FBD8-4B5C-A027-0028ABE990B2}" srcOrd="1" destOrd="0" presId="urn:microsoft.com/office/officeart/2005/8/layout/cycle2"/>
    <dgm:cxn modelId="{ED476C53-06E4-465D-A51C-C68F99007385}" type="presOf" srcId="{0AC78831-9642-4B04-85BD-8741D2F68B4D}" destId="{A5DC6680-0537-435D-A5F6-5720CA0FA7F4}" srcOrd="1" destOrd="0" presId="urn:microsoft.com/office/officeart/2005/8/layout/cycle2"/>
    <dgm:cxn modelId="{4FD5DB19-6386-4AAA-BA47-714B57BF5128}" type="presOf" srcId="{DDBE03B7-CD79-472B-9551-EC5FBF08F6E6}" destId="{0B849DB6-60D9-4CF8-9062-C979A87C4753}" srcOrd="0" destOrd="0" presId="urn:microsoft.com/office/officeart/2005/8/layout/cycle2"/>
    <dgm:cxn modelId="{B7BA443D-CC7A-47F5-B366-5FE6C3B6DAB1}" type="presOf" srcId="{76A93A25-0BB5-4A31-ADCD-304EC78BEA3C}" destId="{A7C68FCE-C7F6-4FE8-B153-30F43D6A2CEE}" srcOrd="1" destOrd="0" presId="urn:microsoft.com/office/officeart/2005/8/layout/cycle2"/>
    <dgm:cxn modelId="{889D08F2-91EE-42F6-8788-87042D0F1ED2}" type="presOf" srcId="{54D8F53A-2F85-4240-88AF-31923CF68DD6}" destId="{1465E2CE-0314-4F03-94FC-E6E4A0D98F57}" srcOrd="0" destOrd="0" presId="urn:microsoft.com/office/officeart/2005/8/layout/cycle2"/>
    <dgm:cxn modelId="{8FC1D80C-37E3-4D0F-BEBA-8315431259EE}" type="presOf" srcId="{39C63EFB-3ED1-4CAA-9AD1-A698EF6ADFBD}" destId="{3E007217-E8F2-4394-BF82-25787D245950}" srcOrd="0" destOrd="0" presId="urn:microsoft.com/office/officeart/2005/8/layout/cycle2"/>
    <dgm:cxn modelId="{13B2A308-47B3-4971-BFE2-4DCAD4785467}" type="presOf" srcId="{92B820F2-0140-4698-9628-95E633C8D99A}" destId="{39F800A8-CE5A-4077-95AF-23069F8D04F6}"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3383C6E0-2652-4D0E-A30E-E760E15DAD23}" type="presOf" srcId="{49664475-14FE-43D3-BB4B-065DDA286B8C}" destId="{8D0BBFC4-E631-49EF-A27A-C04E7C3B36DF}" srcOrd="1" destOrd="0" presId="urn:microsoft.com/office/officeart/2005/8/layout/cycle2"/>
    <dgm:cxn modelId="{FBC490AA-C36E-41F6-9E81-9657933D0458}" type="presOf" srcId="{786D9784-C316-468A-BF01-96615195983E}" destId="{1C1FC6D4-E60D-4387-BDC5-124706A6D2E8}" srcOrd="0" destOrd="0" presId="urn:microsoft.com/office/officeart/2005/8/layout/cycle2"/>
    <dgm:cxn modelId="{12AE4055-E137-427A-A34F-88A8452286EC}" type="presOf" srcId="{9AAFF0E7-6217-4CBE-8F6F-625C7BB455CF}" destId="{F0B500D1-E1C4-4740-B1CC-F9C99E93F914}" srcOrd="0" destOrd="0" presId="urn:microsoft.com/office/officeart/2005/8/layout/cycle2"/>
    <dgm:cxn modelId="{ECDAB488-1304-4900-8242-180D36D259F2}" type="presParOf" srcId="{0B849DB6-60D9-4CF8-9062-C979A87C4753}" destId="{3E007217-E8F2-4394-BF82-25787D245950}" srcOrd="0" destOrd="0" presId="urn:microsoft.com/office/officeart/2005/8/layout/cycle2"/>
    <dgm:cxn modelId="{4B40645C-F553-4945-84A3-D3F37F566556}" type="presParOf" srcId="{0B849DB6-60D9-4CF8-9062-C979A87C4753}" destId="{97AD718D-8EA2-4825-A138-1465B9E9234B}" srcOrd="1" destOrd="0" presId="urn:microsoft.com/office/officeart/2005/8/layout/cycle2"/>
    <dgm:cxn modelId="{E4DC3A5B-D3CF-4A9D-A9CB-5C78B3ACB16B}" type="presParOf" srcId="{97AD718D-8EA2-4825-A138-1465B9E9234B}" destId="{8D0BBFC4-E631-49EF-A27A-C04E7C3B36DF}" srcOrd="0" destOrd="0" presId="urn:microsoft.com/office/officeart/2005/8/layout/cycle2"/>
    <dgm:cxn modelId="{03EC9058-3339-400D-9133-5E2C91C6A56B}" type="presParOf" srcId="{0B849DB6-60D9-4CF8-9062-C979A87C4753}" destId="{F0B500D1-E1C4-4740-B1CC-F9C99E93F914}" srcOrd="2" destOrd="0" presId="urn:microsoft.com/office/officeart/2005/8/layout/cycle2"/>
    <dgm:cxn modelId="{F54AAC77-9526-4FC6-909D-51BC11CF4165}" type="presParOf" srcId="{0B849DB6-60D9-4CF8-9062-C979A87C4753}" destId="{9577E015-B4AB-4220-975E-DB981B87D8C4}" srcOrd="3" destOrd="0" presId="urn:microsoft.com/office/officeart/2005/8/layout/cycle2"/>
    <dgm:cxn modelId="{513BE348-1DCA-40AC-A40E-7DBC88681484}" type="presParOf" srcId="{9577E015-B4AB-4220-975E-DB981B87D8C4}" destId="{A7C68FCE-C7F6-4FE8-B153-30F43D6A2CEE}" srcOrd="0" destOrd="0" presId="urn:microsoft.com/office/officeart/2005/8/layout/cycle2"/>
    <dgm:cxn modelId="{4CFA0EAD-6BE8-44AB-99F7-972942240130}" type="presParOf" srcId="{0B849DB6-60D9-4CF8-9062-C979A87C4753}" destId="{39F800A8-CE5A-4077-95AF-23069F8D04F6}" srcOrd="4" destOrd="0" presId="urn:microsoft.com/office/officeart/2005/8/layout/cycle2"/>
    <dgm:cxn modelId="{C6285387-4897-486E-B72E-D02D52A65140}" type="presParOf" srcId="{0B849DB6-60D9-4CF8-9062-C979A87C4753}" destId="{6393293A-BB0D-4F50-9C70-3F9855F3E050}" srcOrd="5" destOrd="0" presId="urn:microsoft.com/office/officeart/2005/8/layout/cycle2"/>
    <dgm:cxn modelId="{534101EA-FEC6-4D11-AE03-63203334DF64}" type="presParOf" srcId="{6393293A-BB0D-4F50-9C70-3F9855F3E050}" destId="{A5DC6680-0537-435D-A5F6-5720CA0FA7F4}" srcOrd="0" destOrd="0" presId="urn:microsoft.com/office/officeart/2005/8/layout/cycle2"/>
    <dgm:cxn modelId="{5F530B7C-AADB-4E85-B382-6912D74EDFFB}" type="presParOf" srcId="{0B849DB6-60D9-4CF8-9062-C979A87C4753}" destId="{B1764095-2B2A-4DA2-BFD7-AC93BA07667B}" srcOrd="6" destOrd="0" presId="urn:microsoft.com/office/officeart/2005/8/layout/cycle2"/>
    <dgm:cxn modelId="{D6C1281D-3983-4B6F-B955-E3E319DD9E4F}" type="presParOf" srcId="{0B849DB6-60D9-4CF8-9062-C979A87C4753}" destId="{FA09D912-C0F2-42D3-8BC7-ABD5D3AA1F0B}" srcOrd="7" destOrd="0" presId="urn:microsoft.com/office/officeart/2005/8/layout/cycle2"/>
    <dgm:cxn modelId="{F1C72B46-5DA9-4FA9-A315-2FE0B4F7D7B9}" type="presParOf" srcId="{FA09D912-C0F2-42D3-8BC7-ABD5D3AA1F0B}" destId="{BDC4105B-2677-4BCC-84D5-EF835F54E0E5}" srcOrd="0" destOrd="0" presId="urn:microsoft.com/office/officeart/2005/8/layout/cycle2"/>
    <dgm:cxn modelId="{4DD44019-AC8B-4C4E-B3EE-1BABA3D63E99}" type="presParOf" srcId="{0B849DB6-60D9-4CF8-9062-C979A87C4753}" destId="{1465E2CE-0314-4F03-94FC-E6E4A0D98F57}" srcOrd="8" destOrd="0" presId="urn:microsoft.com/office/officeart/2005/8/layout/cycle2"/>
    <dgm:cxn modelId="{36C12F49-61A1-4438-8259-06F7F4369101}" type="presParOf" srcId="{0B849DB6-60D9-4CF8-9062-C979A87C4753}" destId="{1C1FC6D4-E60D-4387-BDC5-124706A6D2E8}" srcOrd="9" destOrd="0" presId="urn:microsoft.com/office/officeart/2005/8/layout/cycle2"/>
    <dgm:cxn modelId="{E1278BF2-2CB9-4A7D-8396-43BBB43D6775}"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dgm:t>
        <a:bodyPr/>
        <a:lstStyle/>
        <a:p>
          <a:pPr rtl="1"/>
          <a:endParaRPr lang="he-IL"/>
        </a:p>
      </dgm:t>
    </dgm:pt>
    <dgm:pt modelId="{92B820F2-0140-4698-9628-95E633C8D99A}">
      <dgm:prSet phldrT="[Text]"/>
      <dgm:spPr>
        <a:noFill/>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a:noFill/>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EEE9CC3E-6797-4BE3-B85C-80651B86694D}" srcId="{DDBE03B7-CD79-472B-9551-EC5FBF08F6E6}" destId="{92B820F2-0140-4698-9628-95E633C8D99A}" srcOrd="2" destOrd="0" parTransId="{3162537E-46BA-479E-87EF-6671E7306FC1}" sibTransId="{0AC78831-9642-4B04-85BD-8741D2F68B4D}"/>
    <dgm:cxn modelId="{9AAC8FFD-F428-4AD0-8B08-0DEDB651FEFE}" type="presOf" srcId="{C4961DFB-A22B-43B7-94F6-59FA9D657CCE}" destId="{BDC4105B-2677-4BCC-84D5-EF835F54E0E5}" srcOrd="1"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1BAF9C57-BE0B-4D4E-9CA1-9420F4EAB918}" type="presOf" srcId="{9AAFF0E7-6217-4CBE-8F6F-625C7BB455CF}" destId="{F0B500D1-E1C4-4740-B1CC-F9C99E93F914}" srcOrd="0" destOrd="0" presId="urn:microsoft.com/office/officeart/2005/8/layout/cycle2"/>
    <dgm:cxn modelId="{B9FEE2D8-E9C7-4763-9479-DF079676C8C4}" type="presOf" srcId="{92B820F2-0140-4698-9628-95E633C8D99A}" destId="{39F800A8-CE5A-4077-95AF-23069F8D04F6}" srcOrd="0" destOrd="0" presId="urn:microsoft.com/office/officeart/2005/8/layout/cycle2"/>
    <dgm:cxn modelId="{076A5F24-0933-42BC-9B65-640D3EBADC52}" type="presOf" srcId="{786D9784-C316-468A-BF01-96615195983E}" destId="{2898B09D-FBD8-4B5C-A027-0028ABE990B2}" srcOrd="1" destOrd="0" presId="urn:microsoft.com/office/officeart/2005/8/layout/cycle2"/>
    <dgm:cxn modelId="{8CADCBD5-B610-40B7-AB95-C97B1BDDE308}" type="presOf" srcId="{49664475-14FE-43D3-BB4B-065DDA286B8C}" destId="{8D0BBFC4-E631-49EF-A27A-C04E7C3B36DF}" srcOrd="1" destOrd="0" presId="urn:microsoft.com/office/officeart/2005/8/layout/cycle2"/>
    <dgm:cxn modelId="{13864E3C-E56C-4C77-A68A-95E8816B4EA6}" type="presOf" srcId="{42A5239B-8B1F-456B-A0F5-3F7F64531FA9}" destId="{B1764095-2B2A-4DA2-BFD7-AC93BA07667B}" srcOrd="0" destOrd="0" presId="urn:microsoft.com/office/officeart/2005/8/layout/cycle2"/>
    <dgm:cxn modelId="{235068AB-4BE4-4827-B909-2E4BA6EA91B2}" type="presOf" srcId="{49664475-14FE-43D3-BB4B-065DDA286B8C}" destId="{97AD718D-8EA2-4825-A138-1465B9E9234B}" srcOrd="0" destOrd="0" presId="urn:microsoft.com/office/officeart/2005/8/layout/cycle2"/>
    <dgm:cxn modelId="{4273D060-5F27-4512-8BB1-655091CB9BE3}" type="presOf" srcId="{786D9784-C316-468A-BF01-96615195983E}" destId="{1C1FC6D4-E60D-4387-BDC5-124706A6D2E8}" srcOrd="0" destOrd="0" presId="urn:microsoft.com/office/officeart/2005/8/layout/cycle2"/>
    <dgm:cxn modelId="{B2BCA86B-E364-41DE-8F54-DE31A179E592}" type="presOf" srcId="{76A93A25-0BB5-4A31-ADCD-304EC78BEA3C}" destId="{A7C68FCE-C7F6-4FE8-B153-30F43D6A2CEE}" srcOrd="1" destOrd="0" presId="urn:microsoft.com/office/officeart/2005/8/layout/cycle2"/>
    <dgm:cxn modelId="{A589D7A6-A030-43D2-BCF2-C74B2AAE356E}" type="presOf" srcId="{C4961DFB-A22B-43B7-94F6-59FA9D657CCE}" destId="{FA09D912-C0F2-42D3-8BC7-ABD5D3AA1F0B}"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58CFAD33-823E-4426-9E37-D15393086D5E}" type="presOf" srcId="{54D8F53A-2F85-4240-88AF-31923CF68DD6}" destId="{1465E2CE-0314-4F03-94FC-E6E4A0D98F57}" srcOrd="0" destOrd="0" presId="urn:microsoft.com/office/officeart/2005/8/layout/cycle2"/>
    <dgm:cxn modelId="{9567B1C0-916B-47DA-BA6F-F229F8DF6C7B}" srcId="{DDBE03B7-CD79-472B-9551-EC5FBF08F6E6}" destId="{42A5239B-8B1F-456B-A0F5-3F7F64531FA9}" srcOrd="3" destOrd="0" parTransId="{F7F6D747-38B5-45D3-9445-63336206E93E}" sibTransId="{C4961DFB-A22B-43B7-94F6-59FA9D657CCE}"/>
    <dgm:cxn modelId="{9C796691-468C-45EC-BEE0-E80DE1D0001F}" type="presOf" srcId="{DDBE03B7-CD79-472B-9551-EC5FBF08F6E6}" destId="{0B849DB6-60D9-4CF8-9062-C979A87C4753}" srcOrd="0" destOrd="0" presId="urn:microsoft.com/office/officeart/2005/8/layout/cycle2"/>
    <dgm:cxn modelId="{B14AD902-F72C-4107-9B04-E960EAEFC60E}" type="presOf" srcId="{0AC78831-9642-4B04-85BD-8741D2F68B4D}" destId="{6393293A-BB0D-4F50-9C70-3F9855F3E050}" srcOrd="0" destOrd="0" presId="urn:microsoft.com/office/officeart/2005/8/layout/cycle2"/>
    <dgm:cxn modelId="{71227216-6239-447D-B481-979662FCBA3D}" type="presOf" srcId="{39C63EFB-3ED1-4CAA-9AD1-A698EF6ADFBD}" destId="{3E007217-E8F2-4394-BF82-25787D245950}" srcOrd="0" destOrd="0" presId="urn:microsoft.com/office/officeart/2005/8/layout/cycle2"/>
    <dgm:cxn modelId="{38B8C3D3-6337-4A47-AB3A-F2A6E25B720E}" type="presOf" srcId="{0AC78831-9642-4B04-85BD-8741D2F68B4D}" destId="{A5DC6680-0537-435D-A5F6-5720CA0FA7F4}" srcOrd="1" destOrd="0" presId="urn:microsoft.com/office/officeart/2005/8/layout/cycle2"/>
    <dgm:cxn modelId="{872D3C75-0AF0-4208-B802-F3B9DA78CEF4}" type="presOf" srcId="{76A93A25-0BB5-4A31-ADCD-304EC78BEA3C}" destId="{9577E015-B4AB-4220-975E-DB981B87D8C4}"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F0B6ECA3-A351-41C1-8FA4-DCA9CC504366}" type="presParOf" srcId="{0B849DB6-60D9-4CF8-9062-C979A87C4753}" destId="{3E007217-E8F2-4394-BF82-25787D245950}" srcOrd="0" destOrd="0" presId="urn:microsoft.com/office/officeart/2005/8/layout/cycle2"/>
    <dgm:cxn modelId="{BF68EFB9-A9C4-4FBE-8A8C-A8F50270D4EB}" type="presParOf" srcId="{0B849DB6-60D9-4CF8-9062-C979A87C4753}" destId="{97AD718D-8EA2-4825-A138-1465B9E9234B}" srcOrd="1" destOrd="0" presId="urn:microsoft.com/office/officeart/2005/8/layout/cycle2"/>
    <dgm:cxn modelId="{7AC94D41-03BB-40AF-8CCC-5EACF5DF646D}" type="presParOf" srcId="{97AD718D-8EA2-4825-A138-1465B9E9234B}" destId="{8D0BBFC4-E631-49EF-A27A-C04E7C3B36DF}" srcOrd="0" destOrd="0" presId="urn:microsoft.com/office/officeart/2005/8/layout/cycle2"/>
    <dgm:cxn modelId="{1A27B870-E970-42DD-AD03-2BAAC2B98CF6}" type="presParOf" srcId="{0B849DB6-60D9-4CF8-9062-C979A87C4753}" destId="{F0B500D1-E1C4-4740-B1CC-F9C99E93F914}" srcOrd="2" destOrd="0" presId="urn:microsoft.com/office/officeart/2005/8/layout/cycle2"/>
    <dgm:cxn modelId="{479A9362-64AC-4061-8742-84A58B767A4E}" type="presParOf" srcId="{0B849DB6-60D9-4CF8-9062-C979A87C4753}" destId="{9577E015-B4AB-4220-975E-DB981B87D8C4}" srcOrd="3" destOrd="0" presId="urn:microsoft.com/office/officeart/2005/8/layout/cycle2"/>
    <dgm:cxn modelId="{EE63D4C3-717E-4C75-990B-0DDB695CEC37}" type="presParOf" srcId="{9577E015-B4AB-4220-975E-DB981B87D8C4}" destId="{A7C68FCE-C7F6-4FE8-B153-30F43D6A2CEE}" srcOrd="0" destOrd="0" presId="urn:microsoft.com/office/officeart/2005/8/layout/cycle2"/>
    <dgm:cxn modelId="{7B8A2706-7CA9-4FA3-A10F-DA73693D68A1}" type="presParOf" srcId="{0B849DB6-60D9-4CF8-9062-C979A87C4753}" destId="{39F800A8-CE5A-4077-95AF-23069F8D04F6}" srcOrd="4" destOrd="0" presId="urn:microsoft.com/office/officeart/2005/8/layout/cycle2"/>
    <dgm:cxn modelId="{E3EFAA06-0F17-4D47-BE3F-E5CAE93BAE29}" type="presParOf" srcId="{0B849DB6-60D9-4CF8-9062-C979A87C4753}" destId="{6393293A-BB0D-4F50-9C70-3F9855F3E050}" srcOrd="5" destOrd="0" presId="urn:microsoft.com/office/officeart/2005/8/layout/cycle2"/>
    <dgm:cxn modelId="{8B355FAA-1A06-4876-8475-EA9F9DB5F0C1}" type="presParOf" srcId="{6393293A-BB0D-4F50-9C70-3F9855F3E050}" destId="{A5DC6680-0537-435D-A5F6-5720CA0FA7F4}" srcOrd="0" destOrd="0" presId="urn:microsoft.com/office/officeart/2005/8/layout/cycle2"/>
    <dgm:cxn modelId="{B3396197-D1A4-4293-B8D8-D51A99411CA5}" type="presParOf" srcId="{0B849DB6-60D9-4CF8-9062-C979A87C4753}" destId="{B1764095-2B2A-4DA2-BFD7-AC93BA07667B}" srcOrd="6" destOrd="0" presId="urn:microsoft.com/office/officeart/2005/8/layout/cycle2"/>
    <dgm:cxn modelId="{D177146A-8EFF-4238-AB9A-9BDAE1471BB4}" type="presParOf" srcId="{0B849DB6-60D9-4CF8-9062-C979A87C4753}" destId="{FA09D912-C0F2-42D3-8BC7-ABD5D3AA1F0B}" srcOrd="7" destOrd="0" presId="urn:microsoft.com/office/officeart/2005/8/layout/cycle2"/>
    <dgm:cxn modelId="{5B68D7D1-FED7-4172-AF2F-B2060A5308F2}" type="presParOf" srcId="{FA09D912-C0F2-42D3-8BC7-ABD5D3AA1F0B}" destId="{BDC4105B-2677-4BCC-84D5-EF835F54E0E5}" srcOrd="0" destOrd="0" presId="urn:microsoft.com/office/officeart/2005/8/layout/cycle2"/>
    <dgm:cxn modelId="{5593BD10-DD50-4F78-8A5D-E71CB3000734}" type="presParOf" srcId="{0B849DB6-60D9-4CF8-9062-C979A87C4753}" destId="{1465E2CE-0314-4F03-94FC-E6E4A0D98F57}" srcOrd="8" destOrd="0" presId="urn:microsoft.com/office/officeart/2005/8/layout/cycle2"/>
    <dgm:cxn modelId="{2073D926-8C0C-485F-82C4-B159A12592F7}" type="presParOf" srcId="{0B849DB6-60D9-4CF8-9062-C979A87C4753}" destId="{1C1FC6D4-E60D-4387-BDC5-124706A6D2E8}" srcOrd="9" destOrd="0" presId="urn:microsoft.com/office/officeart/2005/8/layout/cycle2"/>
    <dgm:cxn modelId="{D53C58EC-5168-4DF7-8764-92CEE57C137E}"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dgm:t>
        <a:bodyPr/>
        <a:lstStyle/>
        <a:p>
          <a:pPr rtl="1"/>
          <a:endParaRPr lang="he-IL"/>
        </a:p>
      </dgm:t>
    </dgm:pt>
    <dgm:pt modelId="{92B820F2-0140-4698-9628-95E633C8D99A}">
      <dgm:prSet phldrT="[Text]"/>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a:noFill/>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5C4D28A4-B686-4B92-9B8F-A481F42189F2}" type="presOf" srcId="{42A5239B-8B1F-456B-A0F5-3F7F64531FA9}" destId="{B1764095-2B2A-4DA2-BFD7-AC93BA07667B}" srcOrd="0" destOrd="0" presId="urn:microsoft.com/office/officeart/2005/8/layout/cycle2"/>
    <dgm:cxn modelId="{E6AC3DF3-1575-4E6D-BC5D-0A34FF45B0F9}" type="presOf" srcId="{54D8F53A-2F85-4240-88AF-31923CF68DD6}" destId="{1465E2CE-0314-4F03-94FC-E6E4A0D98F57}" srcOrd="0"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4D2D018F-DDA5-46E4-8E36-B137540A67D4}" type="presOf" srcId="{0AC78831-9642-4B04-85BD-8741D2F68B4D}" destId="{A5DC6680-0537-435D-A5F6-5720CA0FA7F4}" srcOrd="1" destOrd="0" presId="urn:microsoft.com/office/officeart/2005/8/layout/cycle2"/>
    <dgm:cxn modelId="{6B5567D5-BCA5-4F10-8B6B-1F3BD1261D90}" type="presOf" srcId="{0AC78831-9642-4B04-85BD-8741D2F68B4D}" destId="{6393293A-BB0D-4F50-9C70-3F9855F3E050}" srcOrd="0" destOrd="0" presId="urn:microsoft.com/office/officeart/2005/8/layout/cycle2"/>
    <dgm:cxn modelId="{5C0C40DF-0F53-4812-9AD2-498591EAFC5F}" type="presOf" srcId="{92B820F2-0140-4698-9628-95E633C8D99A}" destId="{39F800A8-CE5A-4077-95AF-23069F8D04F6}"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B75582C3-3437-4AFD-AD85-A634BB1E5E18}" type="presOf" srcId="{786D9784-C316-468A-BF01-96615195983E}" destId="{2898B09D-FBD8-4B5C-A027-0028ABE990B2}" srcOrd="1" destOrd="0" presId="urn:microsoft.com/office/officeart/2005/8/layout/cycle2"/>
    <dgm:cxn modelId="{EEE9CC3E-6797-4BE3-B85C-80651B86694D}" srcId="{DDBE03B7-CD79-472B-9551-EC5FBF08F6E6}" destId="{92B820F2-0140-4698-9628-95E633C8D99A}" srcOrd="2" destOrd="0" parTransId="{3162537E-46BA-479E-87EF-6671E7306FC1}" sibTransId="{0AC78831-9642-4B04-85BD-8741D2F68B4D}"/>
    <dgm:cxn modelId="{DE09FF1F-3407-4B19-B022-7D14B7188031}" type="presOf" srcId="{786D9784-C316-468A-BF01-96615195983E}" destId="{1C1FC6D4-E60D-4387-BDC5-124706A6D2E8}" srcOrd="0" destOrd="0" presId="urn:microsoft.com/office/officeart/2005/8/layout/cycle2"/>
    <dgm:cxn modelId="{2A0B601E-F78C-4AEC-B00E-F9F4CE81DDDD}" type="presOf" srcId="{39C63EFB-3ED1-4CAA-9AD1-A698EF6ADFBD}" destId="{3E007217-E8F2-4394-BF82-25787D245950}" srcOrd="0" destOrd="0" presId="urn:microsoft.com/office/officeart/2005/8/layout/cycle2"/>
    <dgm:cxn modelId="{84932A0D-CD2A-41FC-BC16-C6F1568AF95C}" type="presOf" srcId="{76A93A25-0BB5-4A31-ADCD-304EC78BEA3C}" destId="{A7C68FCE-C7F6-4FE8-B153-30F43D6A2CEE}" srcOrd="1" destOrd="0" presId="urn:microsoft.com/office/officeart/2005/8/layout/cycle2"/>
    <dgm:cxn modelId="{794864D6-FF4C-4B23-906C-B074870BA7A2}" type="presOf" srcId="{49664475-14FE-43D3-BB4B-065DDA286B8C}" destId="{97AD718D-8EA2-4825-A138-1465B9E9234B}" srcOrd="0" destOrd="0" presId="urn:microsoft.com/office/officeart/2005/8/layout/cycle2"/>
    <dgm:cxn modelId="{B40217D8-F614-4F13-8F44-832755A2BBD1}" type="presOf" srcId="{DDBE03B7-CD79-472B-9551-EC5FBF08F6E6}" destId="{0B849DB6-60D9-4CF8-9062-C979A87C4753}"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526FC7A8-E901-4519-8BBF-009F2292421A}" type="presOf" srcId="{C4961DFB-A22B-43B7-94F6-59FA9D657CCE}" destId="{FA09D912-C0F2-42D3-8BC7-ABD5D3AA1F0B}" srcOrd="0" destOrd="0" presId="urn:microsoft.com/office/officeart/2005/8/layout/cycle2"/>
    <dgm:cxn modelId="{8D4FD872-B4EA-4C7B-8B30-AEFEB35C2583}" type="presOf" srcId="{76A93A25-0BB5-4A31-ADCD-304EC78BEA3C}" destId="{9577E015-B4AB-4220-975E-DB981B87D8C4}" srcOrd="0" destOrd="0" presId="urn:microsoft.com/office/officeart/2005/8/layout/cycle2"/>
    <dgm:cxn modelId="{4B9D74EF-9D2B-4886-A437-2725D8B7994E}" type="presOf" srcId="{C4961DFB-A22B-43B7-94F6-59FA9D657CCE}" destId="{BDC4105B-2677-4BCC-84D5-EF835F54E0E5}" srcOrd="1" destOrd="0" presId="urn:microsoft.com/office/officeart/2005/8/layout/cycle2"/>
    <dgm:cxn modelId="{5004DFCC-2B10-476E-82F3-F403278C782C}" type="presOf" srcId="{49664475-14FE-43D3-BB4B-065DDA286B8C}" destId="{8D0BBFC4-E631-49EF-A27A-C04E7C3B36DF}" srcOrd="1" destOrd="0" presId="urn:microsoft.com/office/officeart/2005/8/layout/cycle2"/>
    <dgm:cxn modelId="{C143B935-D061-4B6E-9781-8E6E71A3EB3D}" type="presOf" srcId="{9AAFF0E7-6217-4CBE-8F6F-625C7BB455CF}" destId="{F0B500D1-E1C4-4740-B1CC-F9C99E93F914}" srcOrd="0" destOrd="0" presId="urn:microsoft.com/office/officeart/2005/8/layout/cycle2"/>
    <dgm:cxn modelId="{F766C1CD-010B-427C-8BC9-3CDDF97FDE98}" type="presParOf" srcId="{0B849DB6-60D9-4CF8-9062-C979A87C4753}" destId="{3E007217-E8F2-4394-BF82-25787D245950}" srcOrd="0" destOrd="0" presId="urn:microsoft.com/office/officeart/2005/8/layout/cycle2"/>
    <dgm:cxn modelId="{32D0C847-573B-4E6A-A179-038B04B0203F}" type="presParOf" srcId="{0B849DB6-60D9-4CF8-9062-C979A87C4753}" destId="{97AD718D-8EA2-4825-A138-1465B9E9234B}" srcOrd="1" destOrd="0" presId="urn:microsoft.com/office/officeart/2005/8/layout/cycle2"/>
    <dgm:cxn modelId="{C574F36E-63BD-41D3-ADC8-3A9B9C14D10F}" type="presParOf" srcId="{97AD718D-8EA2-4825-A138-1465B9E9234B}" destId="{8D0BBFC4-E631-49EF-A27A-C04E7C3B36DF}" srcOrd="0" destOrd="0" presId="urn:microsoft.com/office/officeart/2005/8/layout/cycle2"/>
    <dgm:cxn modelId="{B97FF076-5E42-4EB7-AFBE-AEEF26596B00}" type="presParOf" srcId="{0B849DB6-60D9-4CF8-9062-C979A87C4753}" destId="{F0B500D1-E1C4-4740-B1CC-F9C99E93F914}" srcOrd="2" destOrd="0" presId="urn:microsoft.com/office/officeart/2005/8/layout/cycle2"/>
    <dgm:cxn modelId="{DEFD4672-89DC-4F34-B1C1-3053B8F4DEAE}" type="presParOf" srcId="{0B849DB6-60D9-4CF8-9062-C979A87C4753}" destId="{9577E015-B4AB-4220-975E-DB981B87D8C4}" srcOrd="3" destOrd="0" presId="urn:microsoft.com/office/officeart/2005/8/layout/cycle2"/>
    <dgm:cxn modelId="{0FEE8983-E179-4D27-9466-842C2C38139C}" type="presParOf" srcId="{9577E015-B4AB-4220-975E-DB981B87D8C4}" destId="{A7C68FCE-C7F6-4FE8-B153-30F43D6A2CEE}" srcOrd="0" destOrd="0" presId="urn:microsoft.com/office/officeart/2005/8/layout/cycle2"/>
    <dgm:cxn modelId="{A0448875-E882-4DC3-9D9A-858456C38B4D}" type="presParOf" srcId="{0B849DB6-60D9-4CF8-9062-C979A87C4753}" destId="{39F800A8-CE5A-4077-95AF-23069F8D04F6}" srcOrd="4" destOrd="0" presId="urn:microsoft.com/office/officeart/2005/8/layout/cycle2"/>
    <dgm:cxn modelId="{D85D79BD-CC36-4C08-AAA2-3BDDB7973D9E}" type="presParOf" srcId="{0B849DB6-60D9-4CF8-9062-C979A87C4753}" destId="{6393293A-BB0D-4F50-9C70-3F9855F3E050}" srcOrd="5" destOrd="0" presId="urn:microsoft.com/office/officeart/2005/8/layout/cycle2"/>
    <dgm:cxn modelId="{57E14040-6510-4794-BE58-CAE814022C10}" type="presParOf" srcId="{6393293A-BB0D-4F50-9C70-3F9855F3E050}" destId="{A5DC6680-0537-435D-A5F6-5720CA0FA7F4}" srcOrd="0" destOrd="0" presId="urn:microsoft.com/office/officeart/2005/8/layout/cycle2"/>
    <dgm:cxn modelId="{2A695B18-DBD7-4BBC-8814-58053BBABF54}" type="presParOf" srcId="{0B849DB6-60D9-4CF8-9062-C979A87C4753}" destId="{B1764095-2B2A-4DA2-BFD7-AC93BA07667B}" srcOrd="6" destOrd="0" presId="urn:microsoft.com/office/officeart/2005/8/layout/cycle2"/>
    <dgm:cxn modelId="{6CEB5A80-147A-4C07-BFB0-EA7CC7A6EC84}" type="presParOf" srcId="{0B849DB6-60D9-4CF8-9062-C979A87C4753}" destId="{FA09D912-C0F2-42D3-8BC7-ABD5D3AA1F0B}" srcOrd="7" destOrd="0" presId="urn:microsoft.com/office/officeart/2005/8/layout/cycle2"/>
    <dgm:cxn modelId="{614F36AF-548E-424A-A734-6B2B66D3DBF3}" type="presParOf" srcId="{FA09D912-C0F2-42D3-8BC7-ABD5D3AA1F0B}" destId="{BDC4105B-2677-4BCC-84D5-EF835F54E0E5}" srcOrd="0" destOrd="0" presId="urn:microsoft.com/office/officeart/2005/8/layout/cycle2"/>
    <dgm:cxn modelId="{4EEBF112-883C-4B8D-9307-C11B04CD1EB5}" type="presParOf" srcId="{0B849DB6-60D9-4CF8-9062-C979A87C4753}" destId="{1465E2CE-0314-4F03-94FC-E6E4A0D98F57}" srcOrd="8" destOrd="0" presId="urn:microsoft.com/office/officeart/2005/8/layout/cycle2"/>
    <dgm:cxn modelId="{DFF58852-2480-4A4C-852C-8B716922A5CE}" type="presParOf" srcId="{0B849DB6-60D9-4CF8-9062-C979A87C4753}" destId="{1C1FC6D4-E60D-4387-BDC5-124706A6D2E8}" srcOrd="9" destOrd="0" presId="urn:microsoft.com/office/officeart/2005/8/layout/cycle2"/>
    <dgm:cxn modelId="{CF1BAFD6-528D-4E95-AF92-4E191B2B1FD3}"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a:noFill/>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a:noFill/>
      </dgm:spPr>
      <dgm:t>
        <a:bodyPr/>
        <a:lstStyle/>
        <a:p>
          <a:pPr rtl="1"/>
          <a:endParaRPr lang="he-IL"/>
        </a:p>
      </dgm:t>
    </dgm:pt>
    <dgm:pt modelId="{42A5239B-8B1F-456B-A0F5-3F7F64531FA9}">
      <dgm:prSet phldrT="[Text]"/>
      <dgm:spPr>
        <a:noFill/>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4E6BC272-CE85-4982-BFAE-10D19AB14F5D}" type="presOf" srcId="{786D9784-C316-468A-BF01-96615195983E}" destId="{2898B09D-FBD8-4B5C-A027-0028ABE990B2}" srcOrd="1"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9567B1C0-916B-47DA-BA6F-F229F8DF6C7B}" srcId="{DDBE03B7-CD79-472B-9551-EC5FBF08F6E6}" destId="{42A5239B-8B1F-456B-A0F5-3F7F64531FA9}" srcOrd="3" destOrd="0" parTransId="{F7F6D747-38B5-45D3-9445-63336206E93E}" sibTransId="{C4961DFB-A22B-43B7-94F6-59FA9D657CCE}"/>
    <dgm:cxn modelId="{36C16B0A-568D-4B23-8E10-43E4D29AF97F}" type="presOf" srcId="{C4961DFB-A22B-43B7-94F6-59FA9D657CCE}" destId="{BDC4105B-2677-4BCC-84D5-EF835F54E0E5}" srcOrd="1" destOrd="0" presId="urn:microsoft.com/office/officeart/2005/8/layout/cycle2"/>
    <dgm:cxn modelId="{06B64749-4612-4AE5-AC6F-7A38A7E99A8C}" type="presOf" srcId="{76A93A25-0BB5-4A31-ADCD-304EC78BEA3C}" destId="{A7C68FCE-C7F6-4FE8-B153-30F43D6A2CEE}" srcOrd="1" destOrd="0" presId="urn:microsoft.com/office/officeart/2005/8/layout/cycle2"/>
    <dgm:cxn modelId="{6724CCC3-7CD2-457D-8828-D534332A2415}" type="presOf" srcId="{9AAFF0E7-6217-4CBE-8F6F-625C7BB455CF}" destId="{F0B500D1-E1C4-4740-B1CC-F9C99E93F914}"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EEE9CC3E-6797-4BE3-B85C-80651B86694D}" srcId="{DDBE03B7-CD79-472B-9551-EC5FBF08F6E6}" destId="{92B820F2-0140-4698-9628-95E633C8D99A}" srcOrd="2" destOrd="0" parTransId="{3162537E-46BA-479E-87EF-6671E7306FC1}" sibTransId="{0AC78831-9642-4B04-85BD-8741D2F68B4D}"/>
    <dgm:cxn modelId="{0D945428-EC76-49BB-91C3-08227E95C1D8}" type="presOf" srcId="{786D9784-C316-468A-BF01-96615195983E}" destId="{1C1FC6D4-E60D-4387-BDC5-124706A6D2E8}" srcOrd="0" destOrd="0" presId="urn:microsoft.com/office/officeart/2005/8/layout/cycle2"/>
    <dgm:cxn modelId="{5ED5FF7D-2817-414D-9184-051987B0DCBC}" type="presOf" srcId="{DDBE03B7-CD79-472B-9551-EC5FBF08F6E6}" destId="{0B849DB6-60D9-4CF8-9062-C979A87C4753}" srcOrd="0" destOrd="0" presId="urn:microsoft.com/office/officeart/2005/8/layout/cycle2"/>
    <dgm:cxn modelId="{157399FC-5B5A-48C8-9E6D-BD179293F58D}" type="presOf" srcId="{49664475-14FE-43D3-BB4B-065DDA286B8C}" destId="{8D0BBFC4-E631-49EF-A27A-C04E7C3B36DF}" srcOrd="1" destOrd="0" presId="urn:microsoft.com/office/officeart/2005/8/layout/cycle2"/>
    <dgm:cxn modelId="{8176660E-E903-494B-8B3F-937D9FE4DD02}" type="presOf" srcId="{42A5239B-8B1F-456B-A0F5-3F7F64531FA9}" destId="{B1764095-2B2A-4DA2-BFD7-AC93BA07667B}" srcOrd="0" destOrd="0" presId="urn:microsoft.com/office/officeart/2005/8/layout/cycle2"/>
    <dgm:cxn modelId="{4CA658E9-91A3-42E2-BBC4-87E5A101BC00}" type="presOf" srcId="{0AC78831-9642-4B04-85BD-8741D2F68B4D}" destId="{6393293A-BB0D-4F50-9C70-3F9855F3E050}" srcOrd="0" destOrd="0" presId="urn:microsoft.com/office/officeart/2005/8/layout/cycle2"/>
    <dgm:cxn modelId="{173FA1EE-B8FC-4EB7-B6B3-8AE3025E55A6}" type="presOf" srcId="{92B820F2-0140-4698-9628-95E633C8D99A}" destId="{39F800A8-CE5A-4077-95AF-23069F8D04F6}" srcOrd="0" destOrd="0" presId="urn:microsoft.com/office/officeart/2005/8/layout/cycle2"/>
    <dgm:cxn modelId="{ED4D5064-6E3C-4C88-9B27-77CF3C0F87CB}" type="presOf" srcId="{39C63EFB-3ED1-4CAA-9AD1-A698EF6ADFBD}" destId="{3E007217-E8F2-4394-BF82-25787D245950}"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BED700AF-76E7-4454-9D06-A9AECA58DF85}" type="presOf" srcId="{C4961DFB-A22B-43B7-94F6-59FA9D657CCE}" destId="{FA09D912-C0F2-42D3-8BC7-ABD5D3AA1F0B}" srcOrd="0" destOrd="0" presId="urn:microsoft.com/office/officeart/2005/8/layout/cycle2"/>
    <dgm:cxn modelId="{6998C1E0-913A-4785-A537-27FD1FAA51A0}" type="presOf" srcId="{49664475-14FE-43D3-BB4B-065DDA286B8C}" destId="{97AD718D-8EA2-4825-A138-1465B9E9234B}" srcOrd="0" destOrd="0" presId="urn:microsoft.com/office/officeart/2005/8/layout/cycle2"/>
    <dgm:cxn modelId="{00AE93C3-F57D-4C69-AE66-23DA774669FC}" type="presOf" srcId="{76A93A25-0BB5-4A31-ADCD-304EC78BEA3C}" destId="{9577E015-B4AB-4220-975E-DB981B87D8C4}" srcOrd="0" destOrd="0" presId="urn:microsoft.com/office/officeart/2005/8/layout/cycle2"/>
    <dgm:cxn modelId="{13FE0EC2-B34E-484B-9A95-67000834411C}" type="presOf" srcId="{54D8F53A-2F85-4240-88AF-31923CF68DD6}" destId="{1465E2CE-0314-4F03-94FC-E6E4A0D98F57}" srcOrd="0" destOrd="0" presId="urn:microsoft.com/office/officeart/2005/8/layout/cycle2"/>
    <dgm:cxn modelId="{41F80CC4-B3B2-4B29-8C41-3A74DAF18D64}" type="presOf" srcId="{0AC78831-9642-4B04-85BD-8741D2F68B4D}" destId="{A5DC6680-0537-435D-A5F6-5720CA0FA7F4}" srcOrd="1" destOrd="0" presId="urn:microsoft.com/office/officeart/2005/8/layout/cycle2"/>
    <dgm:cxn modelId="{F9261D15-B625-4170-9936-78286E7DD5C3}" type="presParOf" srcId="{0B849DB6-60D9-4CF8-9062-C979A87C4753}" destId="{3E007217-E8F2-4394-BF82-25787D245950}" srcOrd="0" destOrd="0" presId="urn:microsoft.com/office/officeart/2005/8/layout/cycle2"/>
    <dgm:cxn modelId="{F7B92DFC-8E46-4BD9-AD84-3A497C2A02E5}" type="presParOf" srcId="{0B849DB6-60D9-4CF8-9062-C979A87C4753}" destId="{97AD718D-8EA2-4825-A138-1465B9E9234B}" srcOrd="1" destOrd="0" presId="urn:microsoft.com/office/officeart/2005/8/layout/cycle2"/>
    <dgm:cxn modelId="{29BEE36A-F308-4265-B635-0824500851A0}" type="presParOf" srcId="{97AD718D-8EA2-4825-A138-1465B9E9234B}" destId="{8D0BBFC4-E631-49EF-A27A-C04E7C3B36DF}" srcOrd="0" destOrd="0" presId="urn:microsoft.com/office/officeart/2005/8/layout/cycle2"/>
    <dgm:cxn modelId="{A8BCF859-4350-44DA-B676-F4CC6FE6F133}" type="presParOf" srcId="{0B849DB6-60D9-4CF8-9062-C979A87C4753}" destId="{F0B500D1-E1C4-4740-B1CC-F9C99E93F914}" srcOrd="2" destOrd="0" presId="urn:microsoft.com/office/officeart/2005/8/layout/cycle2"/>
    <dgm:cxn modelId="{74A26FBF-FC5D-4A01-91B8-D24EF6DB196B}" type="presParOf" srcId="{0B849DB6-60D9-4CF8-9062-C979A87C4753}" destId="{9577E015-B4AB-4220-975E-DB981B87D8C4}" srcOrd="3" destOrd="0" presId="urn:microsoft.com/office/officeart/2005/8/layout/cycle2"/>
    <dgm:cxn modelId="{B49CED13-388F-4464-8138-BCD103B84E6F}" type="presParOf" srcId="{9577E015-B4AB-4220-975E-DB981B87D8C4}" destId="{A7C68FCE-C7F6-4FE8-B153-30F43D6A2CEE}" srcOrd="0" destOrd="0" presId="urn:microsoft.com/office/officeart/2005/8/layout/cycle2"/>
    <dgm:cxn modelId="{480B7213-B3B4-4D65-9A9A-2E201EBE47EF}" type="presParOf" srcId="{0B849DB6-60D9-4CF8-9062-C979A87C4753}" destId="{39F800A8-CE5A-4077-95AF-23069F8D04F6}" srcOrd="4" destOrd="0" presId="urn:microsoft.com/office/officeart/2005/8/layout/cycle2"/>
    <dgm:cxn modelId="{0EDE3054-D33F-4EAB-84D7-820AE3ED2A39}" type="presParOf" srcId="{0B849DB6-60D9-4CF8-9062-C979A87C4753}" destId="{6393293A-BB0D-4F50-9C70-3F9855F3E050}" srcOrd="5" destOrd="0" presId="urn:microsoft.com/office/officeart/2005/8/layout/cycle2"/>
    <dgm:cxn modelId="{00EEACC2-F69A-4FBB-A73D-C1771105D1C4}" type="presParOf" srcId="{6393293A-BB0D-4F50-9C70-3F9855F3E050}" destId="{A5DC6680-0537-435D-A5F6-5720CA0FA7F4}" srcOrd="0" destOrd="0" presId="urn:microsoft.com/office/officeart/2005/8/layout/cycle2"/>
    <dgm:cxn modelId="{296B098B-D7E1-4FF2-AE43-01AAEE128423}" type="presParOf" srcId="{0B849DB6-60D9-4CF8-9062-C979A87C4753}" destId="{B1764095-2B2A-4DA2-BFD7-AC93BA07667B}" srcOrd="6" destOrd="0" presId="urn:microsoft.com/office/officeart/2005/8/layout/cycle2"/>
    <dgm:cxn modelId="{31586203-4579-467C-8A48-528A61C00615}" type="presParOf" srcId="{0B849DB6-60D9-4CF8-9062-C979A87C4753}" destId="{FA09D912-C0F2-42D3-8BC7-ABD5D3AA1F0B}" srcOrd="7" destOrd="0" presId="urn:microsoft.com/office/officeart/2005/8/layout/cycle2"/>
    <dgm:cxn modelId="{B23DBE74-B1D6-4AF2-89AD-A0ACD88DEB18}" type="presParOf" srcId="{FA09D912-C0F2-42D3-8BC7-ABD5D3AA1F0B}" destId="{BDC4105B-2677-4BCC-84D5-EF835F54E0E5}" srcOrd="0" destOrd="0" presId="urn:microsoft.com/office/officeart/2005/8/layout/cycle2"/>
    <dgm:cxn modelId="{BDE0BBDE-A55D-428D-8F8D-3D15B241E093}" type="presParOf" srcId="{0B849DB6-60D9-4CF8-9062-C979A87C4753}" destId="{1465E2CE-0314-4F03-94FC-E6E4A0D98F57}" srcOrd="8" destOrd="0" presId="urn:microsoft.com/office/officeart/2005/8/layout/cycle2"/>
    <dgm:cxn modelId="{760958DB-7CD7-400A-BDDD-8EA3AB2C6C25}" type="presParOf" srcId="{0B849DB6-60D9-4CF8-9062-C979A87C4753}" destId="{1C1FC6D4-E60D-4387-BDC5-124706A6D2E8}" srcOrd="9" destOrd="0" presId="urn:microsoft.com/office/officeart/2005/8/layout/cycle2"/>
    <dgm:cxn modelId="{CAB0ECC1-BC45-41E3-B4E4-70DA04787D6A}"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BE03B7-CD79-472B-9551-EC5FBF08F6E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pPr rtl="1"/>
          <a:endParaRPr lang="he-IL"/>
        </a:p>
      </dgm:t>
    </dgm:pt>
    <dgm:pt modelId="{39C63EFB-3ED1-4CAA-9AD1-A698EF6ADFBD}">
      <dgm:prSet phldrT="[Text]"/>
      <dgm:spPr>
        <a:noFill/>
      </dgm:spPr>
      <dgm:t>
        <a:bodyPr/>
        <a:lstStyle/>
        <a:p>
          <a:pPr rtl="1"/>
          <a:r>
            <a:rPr lang="en-US" dirty="0" smtClean="0"/>
            <a:t>Engage</a:t>
          </a:r>
          <a:endParaRPr lang="he-IL" dirty="0"/>
        </a:p>
      </dgm:t>
    </dgm:pt>
    <dgm:pt modelId="{B31ADC97-71A7-4698-A674-E4AD3F13F00E}" type="parTrans" cxnId="{93FFCC13-D991-43F2-A542-E9C7D7E6E051}">
      <dgm:prSet/>
      <dgm:spPr/>
      <dgm:t>
        <a:bodyPr/>
        <a:lstStyle/>
        <a:p>
          <a:pPr rtl="1"/>
          <a:endParaRPr lang="he-IL"/>
        </a:p>
      </dgm:t>
    </dgm:pt>
    <dgm:pt modelId="{49664475-14FE-43D3-BB4B-065DDA286B8C}" type="sibTrans" cxnId="{93FFCC13-D991-43F2-A542-E9C7D7E6E051}">
      <dgm:prSet/>
      <dgm:spPr>
        <a:noFill/>
      </dgm:spPr>
      <dgm:t>
        <a:bodyPr/>
        <a:lstStyle/>
        <a:p>
          <a:pPr rtl="1"/>
          <a:endParaRPr lang="he-IL"/>
        </a:p>
      </dgm:t>
    </dgm:pt>
    <dgm:pt modelId="{9AAFF0E7-6217-4CBE-8F6F-625C7BB455CF}">
      <dgm:prSet phldrT="[Text]"/>
      <dgm:spPr>
        <a:noFill/>
      </dgm:spPr>
      <dgm:t>
        <a:bodyPr/>
        <a:lstStyle/>
        <a:p>
          <a:pPr rtl="1"/>
          <a:r>
            <a:rPr lang="en-US" dirty="0" smtClean="0"/>
            <a:t>Explore</a:t>
          </a:r>
          <a:endParaRPr lang="he-IL" dirty="0"/>
        </a:p>
      </dgm:t>
    </dgm:pt>
    <dgm:pt modelId="{AEC41B01-120C-44D1-919D-5322EDF71566}" type="parTrans" cxnId="{25AB7CBF-5336-49C9-85ED-A5B6C7F641A4}">
      <dgm:prSet/>
      <dgm:spPr/>
      <dgm:t>
        <a:bodyPr/>
        <a:lstStyle/>
        <a:p>
          <a:pPr rtl="1"/>
          <a:endParaRPr lang="he-IL"/>
        </a:p>
      </dgm:t>
    </dgm:pt>
    <dgm:pt modelId="{76A93A25-0BB5-4A31-ADCD-304EC78BEA3C}" type="sibTrans" cxnId="{25AB7CBF-5336-49C9-85ED-A5B6C7F641A4}">
      <dgm:prSet/>
      <dgm:spPr>
        <a:noFill/>
      </dgm:spPr>
      <dgm:t>
        <a:bodyPr/>
        <a:lstStyle/>
        <a:p>
          <a:pPr rtl="1"/>
          <a:endParaRPr lang="he-IL"/>
        </a:p>
      </dgm:t>
    </dgm:pt>
    <dgm:pt modelId="{92B820F2-0140-4698-9628-95E633C8D99A}">
      <dgm:prSet phldrT="[Text]"/>
      <dgm:spPr/>
      <dgm:t>
        <a:bodyPr/>
        <a:lstStyle/>
        <a:p>
          <a:pPr rtl="1"/>
          <a:r>
            <a:rPr lang="en-US" dirty="0" smtClean="0"/>
            <a:t>Explain</a:t>
          </a:r>
          <a:endParaRPr lang="he-IL" dirty="0"/>
        </a:p>
      </dgm:t>
    </dgm:pt>
    <dgm:pt modelId="{3162537E-46BA-479E-87EF-6671E7306FC1}" type="parTrans" cxnId="{EEE9CC3E-6797-4BE3-B85C-80651B86694D}">
      <dgm:prSet/>
      <dgm:spPr/>
      <dgm:t>
        <a:bodyPr/>
        <a:lstStyle/>
        <a:p>
          <a:pPr rtl="1"/>
          <a:endParaRPr lang="he-IL"/>
        </a:p>
      </dgm:t>
    </dgm:pt>
    <dgm:pt modelId="{0AC78831-9642-4B04-85BD-8741D2F68B4D}" type="sibTrans" cxnId="{EEE9CC3E-6797-4BE3-B85C-80651B86694D}">
      <dgm:prSet/>
      <dgm:spPr/>
      <dgm:t>
        <a:bodyPr/>
        <a:lstStyle/>
        <a:p>
          <a:pPr rtl="1"/>
          <a:endParaRPr lang="he-IL"/>
        </a:p>
      </dgm:t>
    </dgm:pt>
    <dgm:pt modelId="{42A5239B-8B1F-456B-A0F5-3F7F64531FA9}">
      <dgm:prSet phldrT="[Text]"/>
      <dgm:spPr>
        <a:noFill/>
      </dgm:spPr>
      <dgm:t>
        <a:bodyPr/>
        <a:lstStyle/>
        <a:p>
          <a:pPr rtl="1"/>
          <a:r>
            <a:rPr lang="en-US" dirty="0" smtClean="0"/>
            <a:t>Extend</a:t>
          </a:r>
          <a:endParaRPr lang="he-IL" dirty="0"/>
        </a:p>
      </dgm:t>
    </dgm:pt>
    <dgm:pt modelId="{F7F6D747-38B5-45D3-9445-63336206E93E}" type="parTrans" cxnId="{9567B1C0-916B-47DA-BA6F-F229F8DF6C7B}">
      <dgm:prSet/>
      <dgm:spPr/>
      <dgm:t>
        <a:bodyPr/>
        <a:lstStyle/>
        <a:p>
          <a:pPr rtl="1"/>
          <a:endParaRPr lang="he-IL"/>
        </a:p>
      </dgm:t>
    </dgm:pt>
    <dgm:pt modelId="{C4961DFB-A22B-43B7-94F6-59FA9D657CCE}" type="sibTrans" cxnId="{9567B1C0-916B-47DA-BA6F-F229F8DF6C7B}">
      <dgm:prSet/>
      <dgm:spPr>
        <a:noFill/>
      </dgm:spPr>
      <dgm:t>
        <a:bodyPr/>
        <a:lstStyle/>
        <a:p>
          <a:pPr rtl="1"/>
          <a:endParaRPr lang="he-IL"/>
        </a:p>
      </dgm:t>
    </dgm:pt>
    <dgm:pt modelId="{54D8F53A-2F85-4240-88AF-31923CF68DD6}">
      <dgm:prSet phldrT="[Text]"/>
      <dgm:spPr>
        <a:noFill/>
      </dgm:spPr>
      <dgm:t>
        <a:bodyPr/>
        <a:lstStyle/>
        <a:p>
          <a:pPr rtl="1"/>
          <a:r>
            <a:rPr lang="en-US" dirty="0" smtClean="0"/>
            <a:t>Evaluate</a:t>
          </a:r>
          <a:endParaRPr lang="he-IL" dirty="0"/>
        </a:p>
      </dgm:t>
    </dgm:pt>
    <dgm:pt modelId="{F175BD51-649A-4CC9-89A9-EF1A2ED92571}" type="parTrans" cxnId="{B4275425-7AD0-4A52-BE53-AB238670F8B9}">
      <dgm:prSet/>
      <dgm:spPr/>
      <dgm:t>
        <a:bodyPr/>
        <a:lstStyle/>
        <a:p>
          <a:pPr rtl="1"/>
          <a:endParaRPr lang="he-IL"/>
        </a:p>
      </dgm:t>
    </dgm:pt>
    <dgm:pt modelId="{786D9784-C316-468A-BF01-96615195983E}" type="sibTrans" cxnId="{B4275425-7AD0-4A52-BE53-AB238670F8B9}">
      <dgm:prSet/>
      <dgm:spPr>
        <a:noFill/>
      </dgm:spPr>
      <dgm:t>
        <a:bodyPr/>
        <a:lstStyle/>
        <a:p>
          <a:pPr rtl="1"/>
          <a:endParaRPr lang="he-IL"/>
        </a:p>
      </dgm:t>
    </dgm:pt>
    <dgm:pt modelId="{0B849DB6-60D9-4CF8-9062-C979A87C4753}" type="pres">
      <dgm:prSet presAssocID="{DDBE03B7-CD79-472B-9551-EC5FBF08F6E6}" presName="cycle" presStyleCnt="0">
        <dgm:presLayoutVars>
          <dgm:dir/>
          <dgm:resizeHandles val="exact"/>
        </dgm:presLayoutVars>
      </dgm:prSet>
      <dgm:spPr/>
      <dgm:t>
        <a:bodyPr/>
        <a:lstStyle/>
        <a:p>
          <a:pPr rtl="1"/>
          <a:endParaRPr lang="he-IL"/>
        </a:p>
      </dgm:t>
    </dgm:pt>
    <dgm:pt modelId="{3E007217-E8F2-4394-BF82-25787D245950}" type="pres">
      <dgm:prSet presAssocID="{39C63EFB-3ED1-4CAA-9AD1-A698EF6ADFBD}" presName="node" presStyleLbl="node1" presStyleIdx="0" presStyleCnt="5">
        <dgm:presLayoutVars>
          <dgm:bulletEnabled val="1"/>
        </dgm:presLayoutVars>
      </dgm:prSet>
      <dgm:spPr/>
      <dgm:t>
        <a:bodyPr/>
        <a:lstStyle/>
        <a:p>
          <a:pPr rtl="1"/>
          <a:endParaRPr lang="he-IL"/>
        </a:p>
      </dgm:t>
    </dgm:pt>
    <dgm:pt modelId="{97AD718D-8EA2-4825-A138-1465B9E9234B}" type="pres">
      <dgm:prSet presAssocID="{49664475-14FE-43D3-BB4B-065DDA286B8C}" presName="sibTrans" presStyleLbl="sibTrans2D1" presStyleIdx="0" presStyleCnt="5"/>
      <dgm:spPr/>
      <dgm:t>
        <a:bodyPr/>
        <a:lstStyle/>
        <a:p>
          <a:pPr rtl="1"/>
          <a:endParaRPr lang="he-IL"/>
        </a:p>
      </dgm:t>
    </dgm:pt>
    <dgm:pt modelId="{8D0BBFC4-E631-49EF-A27A-C04E7C3B36DF}" type="pres">
      <dgm:prSet presAssocID="{49664475-14FE-43D3-BB4B-065DDA286B8C}" presName="connectorText" presStyleLbl="sibTrans2D1" presStyleIdx="0" presStyleCnt="5"/>
      <dgm:spPr/>
      <dgm:t>
        <a:bodyPr/>
        <a:lstStyle/>
        <a:p>
          <a:pPr rtl="1"/>
          <a:endParaRPr lang="he-IL"/>
        </a:p>
      </dgm:t>
    </dgm:pt>
    <dgm:pt modelId="{F0B500D1-E1C4-4740-B1CC-F9C99E93F914}" type="pres">
      <dgm:prSet presAssocID="{9AAFF0E7-6217-4CBE-8F6F-625C7BB455CF}" presName="node" presStyleLbl="node1" presStyleIdx="1" presStyleCnt="5">
        <dgm:presLayoutVars>
          <dgm:bulletEnabled val="1"/>
        </dgm:presLayoutVars>
      </dgm:prSet>
      <dgm:spPr/>
      <dgm:t>
        <a:bodyPr/>
        <a:lstStyle/>
        <a:p>
          <a:pPr rtl="1"/>
          <a:endParaRPr lang="he-IL"/>
        </a:p>
      </dgm:t>
    </dgm:pt>
    <dgm:pt modelId="{9577E015-B4AB-4220-975E-DB981B87D8C4}" type="pres">
      <dgm:prSet presAssocID="{76A93A25-0BB5-4A31-ADCD-304EC78BEA3C}" presName="sibTrans" presStyleLbl="sibTrans2D1" presStyleIdx="1" presStyleCnt="5"/>
      <dgm:spPr/>
      <dgm:t>
        <a:bodyPr/>
        <a:lstStyle/>
        <a:p>
          <a:pPr rtl="1"/>
          <a:endParaRPr lang="he-IL"/>
        </a:p>
      </dgm:t>
    </dgm:pt>
    <dgm:pt modelId="{A7C68FCE-C7F6-4FE8-B153-30F43D6A2CEE}" type="pres">
      <dgm:prSet presAssocID="{76A93A25-0BB5-4A31-ADCD-304EC78BEA3C}" presName="connectorText" presStyleLbl="sibTrans2D1" presStyleIdx="1" presStyleCnt="5"/>
      <dgm:spPr/>
      <dgm:t>
        <a:bodyPr/>
        <a:lstStyle/>
        <a:p>
          <a:pPr rtl="1"/>
          <a:endParaRPr lang="he-IL"/>
        </a:p>
      </dgm:t>
    </dgm:pt>
    <dgm:pt modelId="{39F800A8-CE5A-4077-95AF-23069F8D04F6}" type="pres">
      <dgm:prSet presAssocID="{92B820F2-0140-4698-9628-95E633C8D99A}" presName="node" presStyleLbl="node1" presStyleIdx="2" presStyleCnt="5">
        <dgm:presLayoutVars>
          <dgm:bulletEnabled val="1"/>
        </dgm:presLayoutVars>
      </dgm:prSet>
      <dgm:spPr/>
      <dgm:t>
        <a:bodyPr/>
        <a:lstStyle/>
        <a:p>
          <a:pPr rtl="1"/>
          <a:endParaRPr lang="he-IL"/>
        </a:p>
      </dgm:t>
    </dgm:pt>
    <dgm:pt modelId="{6393293A-BB0D-4F50-9C70-3F9855F3E050}" type="pres">
      <dgm:prSet presAssocID="{0AC78831-9642-4B04-85BD-8741D2F68B4D}" presName="sibTrans" presStyleLbl="sibTrans2D1" presStyleIdx="2" presStyleCnt="5"/>
      <dgm:spPr/>
      <dgm:t>
        <a:bodyPr/>
        <a:lstStyle/>
        <a:p>
          <a:pPr rtl="1"/>
          <a:endParaRPr lang="he-IL"/>
        </a:p>
      </dgm:t>
    </dgm:pt>
    <dgm:pt modelId="{A5DC6680-0537-435D-A5F6-5720CA0FA7F4}" type="pres">
      <dgm:prSet presAssocID="{0AC78831-9642-4B04-85BD-8741D2F68B4D}" presName="connectorText" presStyleLbl="sibTrans2D1" presStyleIdx="2" presStyleCnt="5"/>
      <dgm:spPr/>
      <dgm:t>
        <a:bodyPr/>
        <a:lstStyle/>
        <a:p>
          <a:pPr rtl="1"/>
          <a:endParaRPr lang="he-IL"/>
        </a:p>
      </dgm:t>
    </dgm:pt>
    <dgm:pt modelId="{B1764095-2B2A-4DA2-BFD7-AC93BA07667B}" type="pres">
      <dgm:prSet presAssocID="{42A5239B-8B1F-456B-A0F5-3F7F64531FA9}" presName="node" presStyleLbl="node1" presStyleIdx="3" presStyleCnt="5">
        <dgm:presLayoutVars>
          <dgm:bulletEnabled val="1"/>
        </dgm:presLayoutVars>
      </dgm:prSet>
      <dgm:spPr/>
      <dgm:t>
        <a:bodyPr/>
        <a:lstStyle/>
        <a:p>
          <a:pPr rtl="1"/>
          <a:endParaRPr lang="he-IL"/>
        </a:p>
      </dgm:t>
    </dgm:pt>
    <dgm:pt modelId="{FA09D912-C0F2-42D3-8BC7-ABD5D3AA1F0B}" type="pres">
      <dgm:prSet presAssocID="{C4961DFB-A22B-43B7-94F6-59FA9D657CCE}" presName="sibTrans" presStyleLbl="sibTrans2D1" presStyleIdx="3" presStyleCnt="5"/>
      <dgm:spPr/>
      <dgm:t>
        <a:bodyPr/>
        <a:lstStyle/>
        <a:p>
          <a:pPr rtl="1"/>
          <a:endParaRPr lang="he-IL"/>
        </a:p>
      </dgm:t>
    </dgm:pt>
    <dgm:pt modelId="{BDC4105B-2677-4BCC-84D5-EF835F54E0E5}" type="pres">
      <dgm:prSet presAssocID="{C4961DFB-A22B-43B7-94F6-59FA9D657CCE}" presName="connectorText" presStyleLbl="sibTrans2D1" presStyleIdx="3" presStyleCnt="5"/>
      <dgm:spPr/>
      <dgm:t>
        <a:bodyPr/>
        <a:lstStyle/>
        <a:p>
          <a:pPr rtl="1"/>
          <a:endParaRPr lang="he-IL"/>
        </a:p>
      </dgm:t>
    </dgm:pt>
    <dgm:pt modelId="{1465E2CE-0314-4F03-94FC-E6E4A0D98F57}" type="pres">
      <dgm:prSet presAssocID="{54D8F53A-2F85-4240-88AF-31923CF68DD6}" presName="node" presStyleLbl="node1" presStyleIdx="4" presStyleCnt="5">
        <dgm:presLayoutVars>
          <dgm:bulletEnabled val="1"/>
        </dgm:presLayoutVars>
      </dgm:prSet>
      <dgm:spPr/>
      <dgm:t>
        <a:bodyPr/>
        <a:lstStyle/>
        <a:p>
          <a:pPr rtl="1"/>
          <a:endParaRPr lang="he-IL"/>
        </a:p>
      </dgm:t>
    </dgm:pt>
    <dgm:pt modelId="{1C1FC6D4-E60D-4387-BDC5-124706A6D2E8}" type="pres">
      <dgm:prSet presAssocID="{786D9784-C316-468A-BF01-96615195983E}" presName="sibTrans" presStyleLbl="sibTrans2D1" presStyleIdx="4" presStyleCnt="5"/>
      <dgm:spPr/>
      <dgm:t>
        <a:bodyPr/>
        <a:lstStyle/>
        <a:p>
          <a:pPr rtl="1"/>
          <a:endParaRPr lang="he-IL"/>
        </a:p>
      </dgm:t>
    </dgm:pt>
    <dgm:pt modelId="{2898B09D-FBD8-4B5C-A027-0028ABE990B2}" type="pres">
      <dgm:prSet presAssocID="{786D9784-C316-468A-BF01-96615195983E}" presName="connectorText" presStyleLbl="sibTrans2D1" presStyleIdx="4" presStyleCnt="5"/>
      <dgm:spPr/>
      <dgm:t>
        <a:bodyPr/>
        <a:lstStyle/>
        <a:p>
          <a:pPr rtl="1"/>
          <a:endParaRPr lang="he-IL"/>
        </a:p>
      </dgm:t>
    </dgm:pt>
  </dgm:ptLst>
  <dgm:cxnLst>
    <dgm:cxn modelId="{EEE9CC3E-6797-4BE3-B85C-80651B86694D}" srcId="{DDBE03B7-CD79-472B-9551-EC5FBF08F6E6}" destId="{92B820F2-0140-4698-9628-95E633C8D99A}" srcOrd="2" destOrd="0" parTransId="{3162537E-46BA-479E-87EF-6671E7306FC1}" sibTransId="{0AC78831-9642-4B04-85BD-8741D2F68B4D}"/>
    <dgm:cxn modelId="{7F59115F-BD0B-4C88-B6AD-3A63DB356A73}" type="presOf" srcId="{39C63EFB-3ED1-4CAA-9AD1-A698EF6ADFBD}" destId="{3E007217-E8F2-4394-BF82-25787D245950}" srcOrd="0" destOrd="0" presId="urn:microsoft.com/office/officeart/2005/8/layout/cycle2"/>
    <dgm:cxn modelId="{9B501620-91F1-4BB9-A5DC-CA10D1BED732}" type="presOf" srcId="{54D8F53A-2F85-4240-88AF-31923CF68DD6}" destId="{1465E2CE-0314-4F03-94FC-E6E4A0D98F57}" srcOrd="0" destOrd="0" presId="urn:microsoft.com/office/officeart/2005/8/layout/cycle2"/>
    <dgm:cxn modelId="{DACE716D-AAD2-41D2-8FC2-885741304C3C}" type="presOf" srcId="{9AAFF0E7-6217-4CBE-8F6F-625C7BB455CF}" destId="{F0B500D1-E1C4-4740-B1CC-F9C99E93F914}" srcOrd="0" destOrd="0" presId="urn:microsoft.com/office/officeart/2005/8/layout/cycle2"/>
    <dgm:cxn modelId="{B4275425-7AD0-4A52-BE53-AB238670F8B9}" srcId="{DDBE03B7-CD79-472B-9551-EC5FBF08F6E6}" destId="{54D8F53A-2F85-4240-88AF-31923CF68DD6}" srcOrd="4" destOrd="0" parTransId="{F175BD51-649A-4CC9-89A9-EF1A2ED92571}" sibTransId="{786D9784-C316-468A-BF01-96615195983E}"/>
    <dgm:cxn modelId="{2127EB80-EAF2-4910-A3B8-81A1C162ABDA}" type="presOf" srcId="{49664475-14FE-43D3-BB4B-065DDA286B8C}" destId="{8D0BBFC4-E631-49EF-A27A-C04E7C3B36DF}" srcOrd="1" destOrd="0" presId="urn:microsoft.com/office/officeart/2005/8/layout/cycle2"/>
    <dgm:cxn modelId="{69918DD5-B4D3-487E-A3C2-564FEF60D96A}" type="presOf" srcId="{786D9784-C316-468A-BF01-96615195983E}" destId="{2898B09D-FBD8-4B5C-A027-0028ABE990B2}" srcOrd="1" destOrd="0" presId="urn:microsoft.com/office/officeart/2005/8/layout/cycle2"/>
    <dgm:cxn modelId="{DBDDC056-337B-44AA-B472-97600C83A083}" type="presOf" srcId="{C4961DFB-A22B-43B7-94F6-59FA9D657CCE}" destId="{FA09D912-C0F2-42D3-8BC7-ABD5D3AA1F0B}" srcOrd="0" destOrd="0" presId="urn:microsoft.com/office/officeart/2005/8/layout/cycle2"/>
    <dgm:cxn modelId="{93FFCC13-D991-43F2-A542-E9C7D7E6E051}" srcId="{DDBE03B7-CD79-472B-9551-EC5FBF08F6E6}" destId="{39C63EFB-3ED1-4CAA-9AD1-A698EF6ADFBD}" srcOrd="0" destOrd="0" parTransId="{B31ADC97-71A7-4698-A674-E4AD3F13F00E}" sibTransId="{49664475-14FE-43D3-BB4B-065DDA286B8C}"/>
    <dgm:cxn modelId="{42FBA981-C1AF-4670-8A19-61F7BA06C39F}" type="presOf" srcId="{49664475-14FE-43D3-BB4B-065DDA286B8C}" destId="{97AD718D-8EA2-4825-A138-1465B9E9234B}" srcOrd="0" destOrd="0" presId="urn:microsoft.com/office/officeart/2005/8/layout/cycle2"/>
    <dgm:cxn modelId="{9567B1C0-916B-47DA-BA6F-F229F8DF6C7B}" srcId="{DDBE03B7-CD79-472B-9551-EC5FBF08F6E6}" destId="{42A5239B-8B1F-456B-A0F5-3F7F64531FA9}" srcOrd="3" destOrd="0" parTransId="{F7F6D747-38B5-45D3-9445-63336206E93E}" sibTransId="{C4961DFB-A22B-43B7-94F6-59FA9D657CCE}"/>
    <dgm:cxn modelId="{6FD204A6-90AA-4028-99DC-6DA8B4B8871A}" type="presOf" srcId="{786D9784-C316-468A-BF01-96615195983E}" destId="{1C1FC6D4-E60D-4387-BDC5-124706A6D2E8}" srcOrd="0" destOrd="0" presId="urn:microsoft.com/office/officeart/2005/8/layout/cycle2"/>
    <dgm:cxn modelId="{F6A04021-E634-4AC2-A39C-9B88713D9936}" type="presOf" srcId="{76A93A25-0BB5-4A31-ADCD-304EC78BEA3C}" destId="{A7C68FCE-C7F6-4FE8-B153-30F43D6A2CEE}" srcOrd="1" destOrd="0" presId="urn:microsoft.com/office/officeart/2005/8/layout/cycle2"/>
    <dgm:cxn modelId="{9F4385CD-6605-4048-AED3-F26DB6C16794}" type="presOf" srcId="{C4961DFB-A22B-43B7-94F6-59FA9D657CCE}" destId="{BDC4105B-2677-4BCC-84D5-EF835F54E0E5}" srcOrd="1" destOrd="0" presId="urn:microsoft.com/office/officeart/2005/8/layout/cycle2"/>
    <dgm:cxn modelId="{D418B13B-EC9B-4C8A-93D2-BBDAF731B26D}" type="presOf" srcId="{0AC78831-9642-4B04-85BD-8741D2F68B4D}" destId="{A5DC6680-0537-435D-A5F6-5720CA0FA7F4}" srcOrd="1" destOrd="0" presId="urn:microsoft.com/office/officeart/2005/8/layout/cycle2"/>
    <dgm:cxn modelId="{4F2AFC34-76F2-4B83-9FD3-257744399C96}" type="presOf" srcId="{92B820F2-0140-4698-9628-95E633C8D99A}" destId="{39F800A8-CE5A-4077-95AF-23069F8D04F6}" srcOrd="0" destOrd="0" presId="urn:microsoft.com/office/officeart/2005/8/layout/cycle2"/>
    <dgm:cxn modelId="{644C2791-3985-46B1-84A6-3D184A3A231F}" type="presOf" srcId="{76A93A25-0BB5-4A31-ADCD-304EC78BEA3C}" destId="{9577E015-B4AB-4220-975E-DB981B87D8C4}" srcOrd="0" destOrd="0" presId="urn:microsoft.com/office/officeart/2005/8/layout/cycle2"/>
    <dgm:cxn modelId="{1A5B396D-EE7F-464E-84A5-4D99B2A3D494}" type="presOf" srcId="{DDBE03B7-CD79-472B-9551-EC5FBF08F6E6}" destId="{0B849DB6-60D9-4CF8-9062-C979A87C4753}" srcOrd="0" destOrd="0" presId="urn:microsoft.com/office/officeart/2005/8/layout/cycle2"/>
    <dgm:cxn modelId="{46F00B27-2AEC-4DF6-82EF-82AF106B82EF}" type="presOf" srcId="{0AC78831-9642-4B04-85BD-8741D2F68B4D}" destId="{6393293A-BB0D-4F50-9C70-3F9855F3E050}" srcOrd="0" destOrd="0" presId="urn:microsoft.com/office/officeart/2005/8/layout/cycle2"/>
    <dgm:cxn modelId="{25AB7CBF-5336-49C9-85ED-A5B6C7F641A4}" srcId="{DDBE03B7-CD79-472B-9551-EC5FBF08F6E6}" destId="{9AAFF0E7-6217-4CBE-8F6F-625C7BB455CF}" srcOrd="1" destOrd="0" parTransId="{AEC41B01-120C-44D1-919D-5322EDF71566}" sibTransId="{76A93A25-0BB5-4A31-ADCD-304EC78BEA3C}"/>
    <dgm:cxn modelId="{479B6B2C-A53B-4E36-A0A9-191EA5869113}" type="presOf" srcId="{42A5239B-8B1F-456B-A0F5-3F7F64531FA9}" destId="{B1764095-2B2A-4DA2-BFD7-AC93BA07667B}" srcOrd="0" destOrd="0" presId="urn:microsoft.com/office/officeart/2005/8/layout/cycle2"/>
    <dgm:cxn modelId="{6281B4F0-E9F7-4BC3-8979-772B32FEB6BC}" type="presParOf" srcId="{0B849DB6-60D9-4CF8-9062-C979A87C4753}" destId="{3E007217-E8F2-4394-BF82-25787D245950}" srcOrd="0" destOrd="0" presId="urn:microsoft.com/office/officeart/2005/8/layout/cycle2"/>
    <dgm:cxn modelId="{C07C94B8-F9D0-442F-83BD-7BE681C8B35C}" type="presParOf" srcId="{0B849DB6-60D9-4CF8-9062-C979A87C4753}" destId="{97AD718D-8EA2-4825-A138-1465B9E9234B}" srcOrd="1" destOrd="0" presId="urn:microsoft.com/office/officeart/2005/8/layout/cycle2"/>
    <dgm:cxn modelId="{8DF3F5D9-4677-47CC-8044-9DA26CDB4AEE}" type="presParOf" srcId="{97AD718D-8EA2-4825-A138-1465B9E9234B}" destId="{8D0BBFC4-E631-49EF-A27A-C04E7C3B36DF}" srcOrd="0" destOrd="0" presId="urn:microsoft.com/office/officeart/2005/8/layout/cycle2"/>
    <dgm:cxn modelId="{F70FA8D9-383B-430F-BF0C-9F439B7734EA}" type="presParOf" srcId="{0B849DB6-60D9-4CF8-9062-C979A87C4753}" destId="{F0B500D1-E1C4-4740-B1CC-F9C99E93F914}" srcOrd="2" destOrd="0" presId="urn:microsoft.com/office/officeart/2005/8/layout/cycle2"/>
    <dgm:cxn modelId="{975CDFFB-F89E-4A50-A7E3-96043A3379C0}" type="presParOf" srcId="{0B849DB6-60D9-4CF8-9062-C979A87C4753}" destId="{9577E015-B4AB-4220-975E-DB981B87D8C4}" srcOrd="3" destOrd="0" presId="urn:microsoft.com/office/officeart/2005/8/layout/cycle2"/>
    <dgm:cxn modelId="{A751B0A6-EA78-41E3-BC6A-D6CF2F7E9DE2}" type="presParOf" srcId="{9577E015-B4AB-4220-975E-DB981B87D8C4}" destId="{A7C68FCE-C7F6-4FE8-B153-30F43D6A2CEE}" srcOrd="0" destOrd="0" presId="urn:microsoft.com/office/officeart/2005/8/layout/cycle2"/>
    <dgm:cxn modelId="{392D0CF5-045D-4086-9D00-BE3709C15A6C}" type="presParOf" srcId="{0B849DB6-60D9-4CF8-9062-C979A87C4753}" destId="{39F800A8-CE5A-4077-95AF-23069F8D04F6}" srcOrd="4" destOrd="0" presId="urn:microsoft.com/office/officeart/2005/8/layout/cycle2"/>
    <dgm:cxn modelId="{1D757008-9E39-4BFA-87B1-E33B713D2DBC}" type="presParOf" srcId="{0B849DB6-60D9-4CF8-9062-C979A87C4753}" destId="{6393293A-BB0D-4F50-9C70-3F9855F3E050}" srcOrd="5" destOrd="0" presId="urn:microsoft.com/office/officeart/2005/8/layout/cycle2"/>
    <dgm:cxn modelId="{AC6B8684-92D4-4BB2-ACCF-D07F2C9B62CC}" type="presParOf" srcId="{6393293A-BB0D-4F50-9C70-3F9855F3E050}" destId="{A5DC6680-0537-435D-A5F6-5720CA0FA7F4}" srcOrd="0" destOrd="0" presId="urn:microsoft.com/office/officeart/2005/8/layout/cycle2"/>
    <dgm:cxn modelId="{E8D0CC7C-65C8-4F5B-98E9-08363C970B3A}" type="presParOf" srcId="{0B849DB6-60D9-4CF8-9062-C979A87C4753}" destId="{B1764095-2B2A-4DA2-BFD7-AC93BA07667B}" srcOrd="6" destOrd="0" presId="urn:microsoft.com/office/officeart/2005/8/layout/cycle2"/>
    <dgm:cxn modelId="{5E22DA14-F9B8-4ACD-8E19-5300129FA232}" type="presParOf" srcId="{0B849DB6-60D9-4CF8-9062-C979A87C4753}" destId="{FA09D912-C0F2-42D3-8BC7-ABD5D3AA1F0B}" srcOrd="7" destOrd="0" presId="urn:microsoft.com/office/officeart/2005/8/layout/cycle2"/>
    <dgm:cxn modelId="{89BC2C4D-7B19-4A88-8B43-A8745ECB31F8}" type="presParOf" srcId="{FA09D912-C0F2-42D3-8BC7-ABD5D3AA1F0B}" destId="{BDC4105B-2677-4BCC-84D5-EF835F54E0E5}" srcOrd="0" destOrd="0" presId="urn:microsoft.com/office/officeart/2005/8/layout/cycle2"/>
    <dgm:cxn modelId="{7E4393D5-999E-45B9-95C0-355EF65D20CF}" type="presParOf" srcId="{0B849DB6-60D9-4CF8-9062-C979A87C4753}" destId="{1465E2CE-0314-4F03-94FC-E6E4A0D98F57}" srcOrd="8" destOrd="0" presId="urn:microsoft.com/office/officeart/2005/8/layout/cycle2"/>
    <dgm:cxn modelId="{7D69A798-4A42-434F-A642-DFD5B72EE7B3}" type="presParOf" srcId="{0B849DB6-60D9-4CF8-9062-C979A87C4753}" destId="{1C1FC6D4-E60D-4387-BDC5-124706A6D2E8}" srcOrd="9" destOrd="0" presId="urn:microsoft.com/office/officeart/2005/8/layout/cycle2"/>
    <dgm:cxn modelId="{7058CC13-02F0-44C4-8170-91A357E41041}" type="presParOf" srcId="{1C1FC6D4-E60D-4387-BDC5-124706A6D2E8}" destId="{2898B09D-FBD8-4B5C-A027-0028ABE990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7217-E8F2-4394-BF82-25787D245950}">
      <dsp:nvSpPr>
        <dsp:cNvPr id="0" name=""/>
        <dsp:cNvSpPr/>
      </dsp:nvSpPr>
      <dsp:spPr>
        <a:xfrm>
          <a:off x="3396558" y="2586"/>
          <a:ext cx="1570155" cy="15701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Engage</a:t>
          </a:r>
          <a:endParaRPr lang="he-IL" sz="2400" kern="1200" dirty="0"/>
        </a:p>
      </dsp:txBody>
      <dsp:txXfrm>
        <a:off x="3626502" y="232530"/>
        <a:ext cx="1110267" cy="1110267"/>
      </dsp:txXfrm>
    </dsp:sp>
    <dsp:sp modelId="{97AD718D-8EA2-4825-A138-1465B9E9234B}">
      <dsp:nvSpPr>
        <dsp:cNvPr id="0" name=""/>
        <dsp:cNvSpPr/>
      </dsp:nvSpPr>
      <dsp:spPr>
        <a:xfrm rot="2160000">
          <a:off x="4917064" y="1208611"/>
          <a:ext cx="417295" cy="5299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4929018" y="1277804"/>
        <a:ext cx="292107" cy="317957"/>
      </dsp:txXfrm>
    </dsp:sp>
    <dsp:sp modelId="{F0B500D1-E1C4-4740-B1CC-F9C99E93F914}">
      <dsp:nvSpPr>
        <dsp:cNvPr id="0" name=""/>
        <dsp:cNvSpPr/>
      </dsp:nvSpPr>
      <dsp:spPr>
        <a:xfrm>
          <a:off x="5303820" y="1388292"/>
          <a:ext cx="1570155" cy="15701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Explore</a:t>
          </a:r>
          <a:endParaRPr lang="he-IL" sz="2400" kern="1200" dirty="0"/>
        </a:p>
      </dsp:txBody>
      <dsp:txXfrm>
        <a:off x="5533764" y="1618236"/>
        <a:ext cx="1110267" cy="1110267"/>
      </dsp:txXfrm>
    </dsp:sp>
    <dsp:sp modelId="{9577E015-B4AB-4220-975E-DB981B87D8C4}">
      <dsp:nvSpPr>
        <dsp:cNvPr id="0" name=""/>
        <dsp:cNvSpPr/>
      </dsp:nvSpPr>
      <dsp:spPr>
        <a:xfrm rot="6480000">
          <a:off x="5519645" y="3018235"/>
          <a:ext cx="417295" cy="5299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5601582" y="3064690"/>
        <a:ext cx="292107" cy="317957"/>
      </dsp:txXfrm>
    </dsp:sp>
    <dsp:sp modelId="{39F800A8-CE5A-4077-95AF-23069F8D04F6}">
      <dsp:nvSpPr>
        <dsp:cNvPr id="0" name=""/>
        <dsp:cNvSpPr/>
      </dsp:nvSpPr>
      <dsp:spPr>
        <a:xfrm>
          <a:off x="4575310" y="3630413"/>
          <a:ext cx="1570155" cy="15701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Explain</a:t>
          </a:r>
          <a:endParaRPr lang="he-IL" sz="2400" kern="1200" dirty="0"/>
        </a:p>
      </dsp:txBody>
      <dsp:txXfrm>
        <a:off x="4805254" y="3860357"/>
        <a:ext cx="1110267" cy="1110267"/>
      </dsp:txXfrm>
    </dsp:sp>
    <dsp:sp modelId="{6393293A-BB0D-4F50-9C70-3F9855F3E050}">
      <dsp:nvSpPr>
        <dsp:cNvPr id="0" name=""/>
        <dsp:cNvSpPr/>
      </dsp:nvSpPr>
      <dsp:spPr>
        <a:xfrm rot="10800000">
          <a:off x="3984798" y="4150527"/>
          <a:ext cx="417295" cy="5299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4109986" y="4256512"/>
        <a:ext cx="292107" cy="317957"/>
      </dsp:txXfrm>
    </dsp:sp>
    <dsp:sp modelId="{B1764095-2B2A-4DA2-BFD7-AC93BA07667B}">
      <dsp:nvSpPr>
        <dsp:cNvPr id="0" name=""/>
        <dsp:cNvSpPr/>
      </dsp:nvSpPr>
      <dsp:spPr>
        <a:xfrm>
          <a:off x="2217805" y="3630413"/>
          <a:ext cx="1570155" cy="157015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Extend</a:t>
          </a:r>
          <a:endParaRPr lang="he-IL" sz="2400" kern="1200" dirty="0"/>
        </a:p>
      </dsp:txBody>
      <dsp:txXfrm>
        <a:off x="2447749" y="3860357"/>
        <a:ext cx="1110267" cy="1110267"/>
      </dsp:txXfrm>
    </dsp:sp>
    <dsp:sp modelId="{FA09D912-C0F2-42D3-8BC7-ABD5D3AA1F0B}">
      <dsp:nvSpPr>
        <dsp:cNvPr id="0" name=""/>
        <dsp:cNvSpPr/>
      </dsp:nvSpPr>
      <dsp:spPr>
        <a:xfrm rot="15120000">
          <a:off x="2433630" y="3040699"/>
          <a:ext cx="417295" cy="52992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2515567" y="3206214"/>
        <a:ext cx="292107" cy="317957"/>
      </dsp:txXfrm>
    </dsp:sp>
    <dsp:sp modelId="{1465E2CE-0314-4F03-94FC-E6E4A0D98F57}">
      <dsp:nvSpPr>
        <dsp:cNvPr id="0" name=""/>
        <dsp:cNvSpPr/>
      </dsp:nvSpPr>
      <dsp:spPr>
        <a:xfrm>
          <a:off x="1489296" y="1388292"/>
          <a:ext cx="1570155" cy="1570155"/>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Evaluate</a:t>
          </a:r>
          <a:endParaRPr lang="he-IL" sz="2400" kern="1200" dirty="0"/>
        </a:p>
      </dsp:txBody>
      <dsp:txXfrm>
        <a:off x="1719240" y="1618236"/>
        <a:ext cx="1110267" cy="1110267"/>
      </dsp:txXfrm>
    </dsp:sp>
    <dsp:sp modelId="{1C1FC6D4-E60D-4387-BDC5-124706A6D2E8}">
      <dsp:nvSpPr>
        <dsp:cNvPr id="0" name=""/>
        <dsp:cNvSpPr/>
      </dsp:nvSpPr>
      <dsp:spPr>
        <a:xfrm rot="19440000">
          <a:off x="3009802" y="1222495"/>
          <a:ext cx="417295" cy="52992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3021756" y="1365272"/>
        <a:ext cx="292107" cy="317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7217-E8F2-4394-BF82-25787D245950}">
      <dsp:nvSpPr>
        <dsp:cNvPr id="0" name=""/>
        <dsp:cNvSpPr/>
      </dsp:nvSpPr>
      <dsp:spPr>
        <a:xfrm>
          <a:off x="3396558" y="2586"/>
          <a:ext cx="1570155" cy="15701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Engage</a:t>
          </a:r>
          <a:endParaRPr lang="he-IL" sz="2400" kern="1200" dirty="0"/>
        </a:p>
      </dsp:txBody>
      <dsp:txXfrm>
        <a:off x="3626502" y="232530"/>
        <a:ext cx="1110267" cy="1110267"/>
      </dsp:txXfrm>
    </dsp:sp>
    <dsp:sp modelId="{97AD718D-8EA2-4825-A138-1465B9E9234B}">
      <dsp:nvSpPr>
        <dsp:cNvPr id="0" name=""/>
        <dsp:cNvSpPr/>
      </dsp:nvSpPr>
      <dsp:spPr>
        <a:xfrm rot="2160000">
          <a:off x="4917064" y="1208611"/>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4929018" y="1277804"/>
        <a:ext cx="292107" cy="317957"/>
      </dsp:txXfrm>
    </dsp:sp>
    <dsp:sp modelId="{F0B500D1-E1C4-4740-B1CC-F9C99E93F914}">
      <dsp:nvSpPr>
        <dsp:cNvPr id="0" name=""/>
        <dsp:cNvSpPr/>
      </dsp:nvSpPr>
      <dsp:spPr>
        <a:xfrm>
          <a:off x="5303820"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Explore</a:t>
          </a:r>
          <a:endParaRPr lang="he-IL" sz="2400" kern="1200" dirty="0"/>
        </a:p>
      </dsp:txBody>
      <dsp:txXfrm>
        <a:off x="5533764" y="1618236"/>
        <a:ext cx="1110267" cy="1110267"/>
      </dsp:txXfrm>
    </dsp:sp>
    <dsp:sp modelId="{9577E015-B4AB-4220-975E-DB981B87D8C4}">
      <dsp:nvSpPr>
        <dsp:cNvPr id="0" name=""/>
        <dsp:cNvSpPr/>
      </dsp:nvSpPr>
      <dsp:spPr>
        <a:xfrm rot="6480000">
          <a:off x="5519645" y="301823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5601582" y="3064690"/>
        <a:ext cx="292107" cy="317957"/>
      </dsp:txXfrm>
    </dsp:sp>
    <dsp:sp modelId="{39F800A8-CE5A-4077-95AF-23069F8D04F6}">
      <dsp:nvSpPr>
        <dsp:cNvPr id="0" name=""/>
        <dsp:cNvSpPr/>
      </dsp:nvSpPr>
      <dsp:spPr>
        <a:xfrm>
          <a:off x="4575310"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Explain</a:t>
          </a:r>
          <a:endParaRPr lang="he-IL" sz="2400" kern="1200" dirty="0"/>
        </a:p>
      </dsp:txBody>
      <dsp:txXfrm>
        <a:off x="4805254" y="3860357"/>
        <a:ext cx="1110267" cy="1110267"/>
      </dsp:txXfrm>
    </dsp:sp>
    <dsp:sp modelId="{6393293A-BB0D-4F50-9C70-3F9855F3E050}">
      <dsp:nvSpPr>
        <dsp:cNvPr id="0" name=""/>
        <dsp:cNvSpPr/>
      </dsp:nvSpPr>
      <dsp:spPr>
        <a:xfrm rot="10800000">
          <a:off x="3984798" y="4150527"/>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4109986" y="4256512"/>
        <a:ext cx="292107" cy="317957"/>
      </dsp:txXfrm>
    </dsp:sp>
    <dsp:sp modelId="{B1764095-2B2A-4DA2-BFD7-AC93BA07667B}">
      <dsp:nvSpPr>
        <dsp:cNvPr id="0" name=""/>
        <dsp:cNvSpPr/>
      </dsp:nvSpPr>
      <dsp:spPr>
        <a:xfrm>
          <a:off x="2217805"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Extend</a:t>
          </a:r>
          <a:endParaRPr lang="he-IL" sz="2400" kern="1200" dirty="0"/>
        </a:p>
      </dsp:txBody>
      <dsp:txXfrm>
        <a:off x="2447749" y="3860357"/>
        <a:ext cx="1110267" cy="1110267"/>
      </dsp:txXfrm>
    </dsp:sp>
    <dsp:sp modelId="{FA09D912-C0F2-42D3-8BC7-ABD5D3AA1F0B}">
      <dsp:nvSpPr>
        <dsp:cNvPr id="0" name=""/>
        <dsp:cNvSpPr/>
      </dsp:nvSpPr>
      <dsp:spPr>
        <a:xfrm rot="15120000">
          <a:off x="2433630" y="3040699"/>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2515567" y="3206214"/>
        <a:ext cx="292107" cy="317957"/>
      </dsp:txXfrm>
    </dsp:sp>
    <dsp:sp modelId="{1465E2CE-0314-4F03-94FC-E6E4A0D98F57}">
      <dsp:nvSpPr>
        <dsp:cNvPr id="0" name=""/>
        <dsp:cNvSpPr/>
      </dsp:nvSpPr>
      <dsp:spPr>
        <a:xfrm>
          <a:off x="1489296"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Evaluate</a:t>
          </a:r>
          <a:endParaRPr lang="he-IL" sz="2400" kern="1200" dirty="0"/>
        </a:p>
      </dsp:txBody>
      <dsp:txXfrm>
        <a:off x="1719240" y="1618236"/>
        <a:ext cx="1110267" cy="1110267"/>
      </dsp:txXfrm>
    </dsp:sp>
    <dsp:sp modelId="{1C1FC6D4-E60D-4387-BDC5-124706A6D2E8}">
      <dsp:nvSpPr>
        <dsp:cNvPr id="0" name=""/>
        <dsp:cNvSpPr/>
      </dsp:nvSpPr>
      <dsp:spPr>
        <a:xfrm rot="19440000">
          <a:off x="3009802" y="122249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3021756" y="1365272"/>
        <a:ext cx="292107" cy="317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7217-E8F2-4394-BF82-25787D245950}">
      <dsp:nvSpPr>
        <dsp:cNvPr id="0" name=""/>
        <dsp:cNvSpPr/>
      </dsp:nvSpPr>
      <dsp:spPr>
        <a:xfrm>
          <a:off x="3396558" y="2586"/>
          <a:ext cx="1570155" cy="15701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Engage</a:t>
          </a:r>
          <a:endParaRPr lang="he-IL" sz="2400" kern="1200" dirty="0"/>
        </a:p>
      </dsp:txBody>
      <dsp:txXfrm>
        <a:off x="3626502" y="232530"/>
        <a:ext cx="1110267" cy="1110267"/>
      </dsp:txXfrm>
    </dsp:sp>
    <dsp:sp modelId="{97AD718D-8EA2-4825-A138-1465B9E9234B}">
      <dsp:nvSpPr>
        <dsp:cNvPr id="0" name=""/>
        <dsp:cNvSpPr/>
      </dsp:nvSpPr>
      <dsp:spPr>
        <a:xfrm rot="2160000">
          <a:off x="4917064" y="1208611"/>
          <a:ext cx="417295" cy="5299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4929018" y="1277804"/>
        <a:ext cx="292107" cy="317957"/>
      </dsp:txXfrm>
    </dsp:sp>
    <dsp:sp modelId="{F0B500D1-E1C4-4740-B1CC-F9C99E93F914}">
      <dsp:nvSpPr>
        <dsp:cNvPr id="0" name=""/>
        <dsp:cNvSpPr/>
      </dsp:nvSpPr>
      <dsp:spPr>
        <a:xfrm>
          <a:off x="5303820"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Explore</a:t>
          </a:r>
          <a:endParaRPr lang="he-IL" sz="2400" kern="1200" dirty="0"/>
        </a:p>
      </dsp:txBody>
      <dsp:txXfrm>
        <a:off x="5533764" y="1618236"/>
        <a:ext cx="1110267" cy="1110267"/>
      </dsp:txXfrm>
    </dsp:sp>
    <dsp:sp modelId="{9577E015-B4AB-4220-975E-DB981B87D8C4}">
      <dsp:nvSpPr>
        <dsp:cNvPr id="0" name=""/>
        <dsp:cNvSpPr/>
      </dsp:nvSpPr>
      <dsp:spPr>
        <a:xfrm rot="6480000">
          <a:off x="5519645" y="301823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5601582" y="3064690"/>
        <a:ext cx="292107" cy="317957"/>
      </dsp:txXfrm>
    </dsp:sp>
    <dsp:sp modelId="{39F800A8-CE5A-4077-95AF-23069F8D04F6}">
      <dsp:nvSpPr>
        <dsp:cNvPr id="0" name=""/>
        <dsp:cNvSpPr/>
      </dsp:nvSpPr>
      <dsp:spPr>
        <a:xfrm>
          <a:off x="4575310"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Explain</a:t>
          </a:r>
          <a:endParaRPr lang="he-IL" sz="2400" kern="1200" dirty="0"/>
        </a:p>
      </dsp:txBody>
      <dsp:txXfrm>
        <a:off x="4805254" y="3860357"/>
        <a:ext cx="1110267" cy="1110267"/>
      </dsp:txXfrm>
    </dsp:sp>
    <dsp:sp modelId="{6393293A-BB0D-4F50-9C70-3F9855F3E050}">
      <dsp:nvSpPr>
        <dsp:cNvPr id="0" name=""/>
        <dsp:cNvSpPr/>
      </dsp:nvSpPr>
      <dsp:spPr>
        <a:xfrm rot="10800000">
          <a:off x="3984798" y="4150527"/>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4109986" y="4256512"/>
        <a:ext cx="292107" cy="317957"/>
      </dsp:txXfrm>
    </dsp:sp>
    <dsp:sp modelId="{B1764095-2B2A-4DA2-BFD7-AC93BA07667B}">
      <dsp:nvSpPr>
        <dsp:cNvPr id="0" name=""/>
        <dsp:cNvSpPr/>
      </dsp:nvSpPr>
      <dsp:spPr>
        <a:xfrm>
          <a:off x="2217805"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Extend</a:t>
          </a:r>
          <a:endParaRPr lang="he-IL" sz="2400" kern="1200" dirty="0"/>
        </a:p>
      </dsp:txBody>
      <dsp:txXfrm>
        <a:off x="2447749" y="3860357"/>
        <a:ext cx="1110267" cy="1110267"/>
      </dsp:txXfrm>
    </dsp:sp>
    <dsp:sp modelId="{FA09D912-C0F2-42D3-8BC7-ABD5D3AA1F0B}">
      <dsp:nvSpPr>
        <dsp:cNvPr id="0" name=""/>
        <dsp:cNvSpPr/>
      </dsp:nvSpPr>
      <dsp:spPr>
        <a:xfrm rot="15120000">
          <a:off x="2433630" y="3040699"/>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2515567" y="3206214"/>
        <a:ext cx="292107" cy="317957"/>
      </dsp:txXfrm>
    </dsp:sp>
    <dsp:sp modelId="{1465E2CE-0314-4F03-94FC-E6E4A0D98F57}">
      <dsp:nvSpPr>
        <dsp:cNvPr id="0" name=""/>
        <dsp:cNvSpPr/>
      </dsp:nvSpPr>
      <dsp:spPr>
        <a:xfrm>
          <a:off x="1489296"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Evaluate</a:t>
          </a:r>
          <a:endParaRPr lang="he-IL" sz="2400" kern="1200" dirty="0"/>
        </a:p>
      </dsp:txBody>
      <dsp:txXfrm>
        <a:off x="1719240" y="1618236"/>
        <a:ext cx="1110267" cy="1110267"/>
      </dsp:txXfrm>
    </dsp:sp>
    <dsp:sp modelId="{1C1FC6D4-E60D-4387-BDC5-124706A6D2E8}">
      <dsp:nvSpPr>
        <dsp:cNvPr id="0" name=""/>
        <dsp:cNvSpPr/>
      </dsp:nvSpPr>
      <dsp:spPr>
        <a:xfrm rot="19440000">
          <a:off x="3009802" y="122249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3021756" y="1365272"/>
        <a:ext cx="292107" cy="317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7217-E8F2-4394-BF82-25787D245950}">
      <dsp:nvSpPr>
        <dsp:cNvPr id="0" name=""/>
        <dsp:cNvSpPr/>
      </dsp:nvSpPr>
      <dsp:spPr>
        <a:xfrm>
          <a:off x="3396558" y="2586"/>
          <a:ext cx="1570155" cy="15701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Engage</a:t>
          </a:r>
          <a:endParaRPr lang="he-IL" sz="2400" kern="1200" dirty="0"/>
        </a:p>
      </dsp:txBody>
      <dsp:txXfrm>
        <a:off x="3626502" y="232530"/>
        <a:ext cx="1110267" cy="1110267"/>
      </dsp:txXfrm>
    </dsp:sp>
    <dsp:sp modelId="{97AD718D-8EA2-4825-A138-1465B9E9234B}">
      <dsp:nvSpPr>
        <dsp:cNvPr id="0" name=""/>
        <dsp:cNvSpPr/>
      </dsp:nvSpPr>
      <dsp:spPr>
        <a:xfrm rot="2160000">
          <a:off x="4917064" y="1208611"/>
          <a:ext cx="417295" cy="5299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4929018" y="1277804"/>
        <a:ext cx="292107" cy="317957"/>
      </dsp:txXfrm>
    </dsp:sp>
    <dsp:sp modelId="{F0B500D1-E1C4-4740-B1CC-F9C99E93F914}">
      <dsp:nvSpPr>
        <dsp:cNvPr id="0" name=""/>
        <dsp:cNvSpPr/>
      </dsp:nvSpPr>
      <dsp:spPr>
        <a:xfrm>
          <a:off x="5303820" y="1388292"/>
          <a:ext cx="1570155" cy="15701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Explore</a:t>
          </a:r>
          <a:endParaRPr lang="he-IL" sz="2400" kern="1200" dirty="0"/>
        </a:p>
      </dsp:txBody>
      <dsp:txXfrm>
        <a:off x="5533764" y="1618236"/>
        <a:ext cx="1110267" cy="1110267"/>
      </dsp:txXfrm>
    </dsp:sp>
    <dsp:sp modelId="{9577E015-B4AB-4220-975E-DB981B87D8C4}">
      <dsp:nvSpPr>
        <dsp:cNvPr id="0" name=""/>
        <dsp:cNvSpPr/>
      </dsp:nvSpPr>
      <dsp:spPr>
        <a:xfrm rot="6480000">
          <a:off x="5519645" y="301823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5601582" y="3064690"/>
        <a:ext cx="292107" cy="317957"/>
      </dsp:txXfrm>
    </dsp:sp>
    <dsp:sp modelId="{39F800A8-CE5A-4077-95AF-23069F8D04F6}">
      <dsp:nvSpPr>
        <dsp:cNvPr id="0" name=""/>
        <dsp:cNvSpPr/>
      </dsp:nvSpPr>
      <dsp:spPr>
        <a:xfrm>
          <a:off x="4575310"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Explain</a:t>
          </a:r>
          <a:endParaRPr lang="he-IL" sz="2400" kern="1200" dirty="0"/>
        </a:p>
      </dsp:txBody>
      <dsp:txXfrm>
        <a:off x="4805254" y="3860357"/>
        <a:ext cx="1110267" cy="1110267"/>
      </dsp:txXfrm>
    </dsp:sp>
    <dsp:sp modelId="{6393293A-BB0D-4F50-9C70-3F9855F3E050}">
      <dsp:nvSpPr>
        <dsp:cNvPr id="0" name=""/>
        <dsp:cNvSpPr/>
      </dsp:nvSpPr>
      <dsp:spPr>
        <a:xfrm rot="10800000">
          <a:off x="3984798" y="4150527"/>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4109986" y="4256512"/>
        <a:ext cx="292107" cy="317957"/>
      </dsp:txXfrm>
    </dsp:sp>
    <dsp:sp modelId="{B1764095-2B2A-4DA2-BFD7-AC93BA07667B}">
      <dsp:nvSpPr>
        <dsp:cNvPr id="0" name=""/>
        <dsp:cNvSpPr/>
      </dsp:nvSpPr>
      <dsp:spPr>
        <a:xfrm>
          <a:off x="2217805"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Extend</a:t>
          </a:r>
          <a:endParaRPr lang="he-IL" sz="2400" kern="1200" dirty="0"/>
        </a:p>
      </dsp:txBody>
      <dsp:txXfrm>
        <a:off x="2447749" y="3860357"/>
        <a:ext cx="1110267" cy="1110267"/>
      </dsp:txXfrm>
    </dsp:sp>
    <dsp:sp modelId="{FA09D912-C0F2-42D3-8BC7-ABD5D3AA1F0B}">
      <dsp:nvSpPr>
        <dsp:cNvPr id="0" name=""/>
        <dsp:cNvSpPr/>
      </dsp:nvSpPr>
      <dsp:spPr>
        <a:xfrm rot="15120000">
          <a:off x="2433630" y="3040699"/>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2515567" y="3206214"/>
        <a:ext cx="292107" cy="317957"/>
      </dsp:txXfrm>
    </dsp:sp>
    <dsp:sp modelId="{1465E2CE-0314-4F03-94FC-E6E4A0D98F57}">
      <dsp:nvSpPr>
        <dsp:cNvPr id="0" name=""/>
        <dsp:cNvSpPr/>
      </dsp:nvSpPr>
      <dsp:spPr>
        <a:xfrm>
          <a:off x="1489296"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Evaluate</a:t>
          </a:r>
          <a:endParaRPr lang="he-IL" sz="2400" kern="1200" dirty="0"/>
        </a:p>
      </dsp:txBody>
      <dsp:txXfrm>
        <a:off x="1719240" y="1618236"/>
        <a:ext cx="1110267" cy="1110267"/>
      </dsp:txXfrm>
    </dsp:sp>
    <dsp:sp modelId="{1C1FC6D4-E60D-4387-BDC5-124706A6D2E8}">
      <dsp:nvSpPr>
        <dsp:cNvPr id="0" name=""/>
        <dsp:cNvSpPr/>
      </dsp:nvSpPr>
      <dsp:spPr>
        <a:xfrm rot="19440000">
          <a:off x="3009802" y="122249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3021756" y="1365272"/>
        <a:ext cx="292107" cy="317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7217-E8F2-4394-BF82-25787D245950}">
      <dsp:nvSpPr>
        <dsp:cNvPr id="0" name=""/>
        <dsp:cNvSpPr/>
      </dsp:nvSpPr>
      <dsp:spPr>
        <a:xfrm>
          <a:off x="3396558" y="2586"/>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Engage</a:t>
          </a:r>
          <a:endParaRPr lang="he-IL" sz="2400" kern="1200" dirty="0"/>
        </a:p>
      </dsp:txBody>
      <dsp:txXfrm>
        <a:off x="3626502" y="232530"/>
        <a:ext cx="1110267" cy="1110267"/>
      </dsp:txXfrm>
    </dsp:sp>
    <dsp:sp modelId="{97AD718D-8EA2-4825-A138-1465B9E9234B}">
      <dsp:nvSpPr>
        <dsp:cNvPr id="0" name=""/>
        <dsp:cNvSpPr/>
      </dsp:nvSpPr>
      <dsp:spPr>
        <a:xfrm rot="2160000">
          <a:off x="4917064" y="1208611"/>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4929018" y="1277804"/>
        <a:ext cx="292107" cy="317957"/>
      </dsp:txXfrm>
    </dsp:sp>
    <dsp:sp modelId="{F0B500D1-E1C4-4740-B1CC-F9C99E93F914}">
      <dsp:nvSpPr>
        <dsp:cNvPr id="0" name=""/>
        <dsp:cNvSpPr/>
      </dsp:nvSpPr>
      <dsp:spPr>
        <a:xfrm>
          <a:off x="5303820" y="1388292"/>
          <a:ext cx="1570155" cy="15701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Explore</a:t>
          </a:r>
          <a:endParaRPr lang="he-IL" sz="2400" kern="1200" dirty="0"/>
        </a:p>
      </dsp:txBody>
      <dsp:txXfrm>
        <a:off x="5533764" y="1618236"/>
        <a:ext cx="1110267" cy="1110267"/>
      </dsp:txXfrm>
    </dsp:sp>
    <dsp:sp modelId="{9577E015-B4AB-4220-975E-DB981B87D8C4}">
      <dsp:nvSpPr>
        <dsp:cNvPr id="0" name=""/>
        <dsp:cNvSpPr/>
      </dsp:nvSpPr>
      <dsp:spPr>
        <a:xfrm rot="6480000">
          <a:off x="5519645" y="301823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5601582" y="3064690"/>
        <a:ext cx="292107" cy="317957"/>
      </dsp:txXfrm>
    </dsp:sp>
    <dsp:sp modelId="{39F800A8-CE5A-4077-95AF-23069F8D04F6}">
      <dsp:nvSpPr>
        <dsp:cNvPr id="0" name=""/>
        <dsp:cNvSpPr/>
      </dsp:nvSpPr>
      <dsp:spPr>
        <a:xfrm>
          <a:off x="4575310"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Explain</a:t>
          </a:r>
          <a:endParaRPr lang="he-IL" sz="2400" kern="1200" dirty="0"/>
        </a:p>
      </dsp:txBody>
      <dsp:txXfrm>
        <a:off x="4805254" y="3860357"/>
        <a:ext cx="1110267" cy="1110267"/>
      </dsp:txXfrm>
    </dsp:sp>
    <dsp:sp modelId="{6393293A-BB0D-4F50-9C70-3F9855F3E050}">
      <dsp:nvSpPr>
        <dsp:cNvPr id="0" name=""/>
        <dsp:cNvSpPr/>
      </dsp:nvSpPr>
      <dsp:spPr>
        <a:xfrm rot="10800000">
          <a:off x="3984798" y="4150527"/>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4109986" y="4256512"/>
        <a:ext cx="292107" cy="317957"/>
      </dsp:txXfrm>
    </dsp:sp>
    <dsp:sp modelId="{B1764095-2B2A-4DA2-BFD7-AC93BA07667B}">
      <dsp:nvSpPr>
        <dsp:cNvPr id="0" name=""/>
        <dsp:cNvSpPr/>
      </dsp:nvSpPr>
      <dsp:spPr>
        <a:xfrm>
          <a:off x="2217805"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Extend</a:t>
          </a:r>
          <a:endParaRPr lang="he-IL" sz="2400" kern="1200" dirty="0"/>
        </a:p>
      </dsp:txBody>
      <dsp:txXfrm>
        <a:off x="2447749" y="3860357"/>
        <a:ext cx="1110267" cy="1110267"/>
      </dsp:txXfrm>
    </dsp:sp>
    <dsp:sp modelId="{FA09D912-C0F2-42D3-8BC7-ABD5D3AA1F0B}">
      <dsp:nvSpPr>
        <dsp:cNvPr id="0" name=""/>
        <dsp:cNvSpPr/>
      </dsp:nvSpPr>
      <dsp:spPr>
        <a:xfrm rot="15120000">
          <a:off x="2433630" y="3040699"/>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2515567" y="3206214"/>
        <a:ext cx="292107" cy="317957"/>
      </dsp:txXfrm>
    </dsp:sp>
    <dsp:sp modelId="{1465E2CE-0314-4F03-94FC-E6E4A0D98F57}">
      <dsp:nvSpPr>
        <dsp:cNvPr id="0" name=""/>
        <dsp:cNvSpPr/>
      </dsp:nvSpPr>
      <dsp:spPr>
        <a:xfrm>
          <a:off x="1489296"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Evaluate</a:t>
          </a:r>
          <a:endParaRPr lang="he-IL" sz="2400" kern="1200" dirty="0"/>
        </a:p>
      </dsp:txBody>
      <dsp:txXfrm>
        <a:off x="1719240" y="1618236"/>
        <a:ext cx="1110267" cy="1110267"/>
      </dsp:txXfrm>
    </dsp:sp>
    <dsp:sp modelId="{1C1FC6D4-E60D-4387-BDC5-124706A6D2E8}">
      <dsp:nvSpPr>
        <dsp:cNvPr id="0" name=""/>
        <dsp:cNvSpPr/>
      </dsp:nvSpPr>
      <dsp:spPr>
        <a:xfrm rot="19440000">
          <a:off x="3009802" y="122249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3021756" y="1365272"/>
        <a:ext cx="292107" cy="3179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7217-E8F2-4394-BF82-25787D245950}">
      <dsp:nvSpPr>
        <dsp:cNvPr id="0" name=""/>
        <dsp:cNvSpPr/>
      </dsp:nvSpPr>
      <dsp:spPr>
        <a:xfrm>
          <a:off x="3396558" y="2586"/>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Engage</a:t>
          </a:r>
          <a:endParaRPr lang="he-IL" sz="2400" kern="1200" dirty="0"/>
        </a:p>
      </dsp:txBody>
      <dsp:txXfrm>
        <a:off x="3626502" y="232530"/>
        <a:ext cx="1110267" cy="1110267"/>
      </dsp:txXfrm>
    </dsp:sp>
    <dsp:sp modelId="{97AD718D-8EA2-4825-A138-1465B9E9234B}">
      <dsp:nvSpPr>
        <dsp:cNvPr id="0" name=""/>
        <dsp:cNvSpPr/>
      </dsp:nvSpPr>
      <dsp:spPr>
        <a:xfrm rot="2160000">
          <a:off x="4917064" y="1208611"/>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4929018" y="1277804"/>
        <a:ext cx="292107" cy="317957"/>
      </dsp:txXfrm>
    </dsp:sp>
    <dsp:sp modelId="{F0B500D1-E1C4-4740-B1CC-F9C99E93F914}">
      <dsp:nvSpPr>
        <dsp:cNvPr id="0" name=""/>
        <dsp:cNvSpPr/>
      </dsp:nvSpPr>
      <dsp:spPr>
        <a:xfrm>
          <a:off x="5303820" y="1388292"/>
          <a:ext cx="1570155" cy="15701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Explore</a:t>
          </a:r>
          <a:endParaRPr lang="he-IL" sz="2400" kern="1200" dirty="0"/>
        </a:p>
      </dsp:txBody>
      <dsp:txXfrm>
        <a:off x="5533764" y="1618236"/>
        <a:ext cx="1110267" cy="1110267"/>
      </dsp:txXfrm>
    </dsp:sp>
    <dsp:sp modelId="{9577E015-B4AB-4220-975E-DB981B87D8C4}">
      <dsp:nvSpPr>
        <dsp:cNvPr id="0" name=""/>
        <dsp:cNvSpPr/>
      </dsp:nvSpPr>
      <dsp:spPr>
        <a:xfrm rot="6480000">
          <a:off x="5519645" y="3018235"/>
          <a:ext cx="417295" cy="5299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5601582" y="3064690"/>
        <a:ext cx="292107" cy="317957"/>
      </dsp:txXfrm>
    </dsp:sp>
    <dsp:sp modelId="{39F800A8-CE5A-4077-95AF-23069F8D04F6}">
      <dsp:nvSpPr>
        <dsp:cNvPr id="0" name=""/>
        <dsp:cNvSpPr/>
      </dsp:nvSpPr>
      <dsp:spPr>
        <a:xfrm>
          <a:off x="4575310"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Explain</a:t>
          </a:r>
          <a:endParaRPr lang="he-IL" sz="2400" kern="1200" dirty="0"/>
        </a:p>
      </dsp:txBody>
      <dsp:txXfrm>
        <a:off x="4805254" y="3860357"/>
        <a:ext cx="1110267" cy="1110267"/>
      </dsp:txXfrm>
    </dsp:sp>
    <dsp:sp modelId="{6393293A-BB0D-4F50-9C70-3F9855F3E050}">
      <dsp:nvSpPr>
        <dsp:cNvPr id="0" name=""/>
        <dsp:cNvSpPr/>
      </dsp:nvSpPr>
      <dsp:spPr>
        <a:xfrm rot="10800000">
          <a:off x="3984798" y="4150527"/>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4109986" y="4256512"/>
        <a:ext cx="292107" cy="317957"/>
      </dsp:txXfrm>
    </dsp:sp>
    <dsp:sp modelId="{B1764095-2B2A-4DA2-BFD7-AC93BA07667B}">
      <dsp:nvSpPr>
        <dsp:cNvPr id="0" name=""/>
        <dsp:cNvSpPr/>
      </dsp:nvSpPr>
      <dsp:spPr>
        <a:xfrm>
          <a:off x="2217805"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Extend</a:t>
          </a:r>
          <a:endParaRPr lang="he-IL" sz="2400" kern="1200" dirty="0"/>
        </a:p>
      </dsp:txBody>
      <dsp:txXfrm>
        <a:off x="2447749" y="3860357"/>
        <a:ext cx="1110267" cy="1110267"/>
      </dsp:txXfrm>
    </dsp:sp>
    <dsp:sp modelId="{FA09D912-C0F2-42D3-8BC7-ABD5D3AA1F0B}">
      <dsp:nvSpPr>
        <dsp:cNvPr id="0" name=""/>
        <dsp:cNvSpPr/>
      </dsp:nvSpPr>
      <dsp:spPr>
        <a:xfrm rot="15120000">
          <a:off x="2433630" y="3040699"/>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2515567" y="3206214"/>
        <a:ext cx="292107" cy="317957"/>
      </dsp:txXfrm>
    </dsp:sp>
    <dsp:sp modelId="{1465E2CE-0314-4F03-94FC-E6E4A0D98F57}">
      <dsp:nvSpPr>
        <dsp:cNvPr id="0" name=""/>
        <dsp:cNvSpPr/>
      </dsp:nvSpPr>
      <dsp:spPr>
        <a:xfrm>
          <a:off x="1489296"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Evaluate</a:t>
          </a:r>
          <a:endParaRPr lang="he-IL" sz="2400" kern="1200" dirty="0"/>
        </a:p>
      </dsp:txBody>
      <dsp:txXfrm>
        <a:off x="1719240" y="1618236"/>
        <a:ext cx="1110267" cy="1110267"/>
      </dsp:txXfrm>
    </dsp:sp>
    <dsp:sp modelId="{1C1FC6D4-E60D-4387-BDC5-124706A6D2E8}">
      <dsp:nvSpPr>
        <dsp:cNvPr id="0" name=""/>
        <dsp:cNvSpPr/>
      </dsp:nvSpPr>
      <dsp:spPr>
        <a:xfrm rot="19440000">
          <a:off x="3009802" y="122249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3021756" y="1365272"/>
        <a:ext cx="292107" cy="3179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7217-E8F2-4394-BF82-25787D245950}">
      <dsp:nvSpPr>
        <dsp:cNvPr id="0" name=""/>
        <dsp:cNvSpPr/>
      </dsp:nvSpPr>
      <dsp:spPr>
        <a:xfrm>
          <a:off x="3396558" y="2586"/>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Engage</a:t>
          </a:r>
          <a:endParaRPr lang="he-IL" sz="2400" kern="1200" dirty="0"/>
        </a:p>
      </dsp:txBody>
      <dsp:txXfrm>
        <a:off x="3626502" y="232530"/>
        <a:ext cx="1110267" cy="1110267"/>
      </dsp:txXfrm>
    </dsp:sp>
    <dsp:sp modelId="{97AD718D-8EA2-4825-A138-1465B9E9234B}">
      <dsp:nvSpPr>
        <dsp:cNvPr id="0" name=""/>
        <dsp:cNvSpPr/>
      </dsp:nvSpPr>
      <dsp:spPr>
        <a:xfrm rot="2160000">
          <a:off x="4917064" y="1208611"/>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4929018" y="1277804"/>
        <a:ext cx="292107" cy="317957"/>
      </dsp:txXfrm>
    </dsp:sp>
    <dsp:sp modelId="{F0B500D1-E1C4-4740-B1CC-F9C99E93F914}">
      <dsp:nvSpPr>
        <dsp:cNvPr id="0" name=""/>
        <dsp:cNvSpPr/>
      </dsp:nvSpPr>
      <dsp:spPr>
        <a:xfrm>
          <a:off x="5303820" y="1388292"/>
          <a:ext cx="1570155" cy="15701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Explore</a:t>
          </a:r>
          <a:endParaRPr lang="he-IL" sz="2400" kern="1200" dirty="0"/>
        </a:p>
      </dsp:txBody>
      <dsp:txXfrm>
        <a:off x="5533764" y="1618236"/>
        <a:ext cx="1110267" cy="1110267"/>
      </dsp:txXfrm>
    </dsp:sp>
    <dsp:sp modelId="{9577E015-B4AB-4220-975E-DB981B87D8C4}">
      <dsp:nvSpPr>
        <dsp:cNvPr id="0" name=""/>
        <dsp:cNvSpPr/>
      </dsp:nvSpPr>
      <dsp:spPr>
        <a:xfrm rot="6480000">
          <a:off x="5519645" y="3018235"/>
          <a:ext cx="417295" cy="5299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5601582" y="3064690"/>
        <a:ext cx="292107" cy="317957"/>
      </dsp:txXfrm>
    </dsp:sp>
    <dsp:sp modelId="{39F800A8-CE5A-4077-95AF-23069F8D04F6}">
      <dsp:nvSpPr>
        <dsp:cNvPr id="0" name=""/>
        <dsp:cNvSpPr/>
      </dsp:nvSpPr>
      <dsp:spPr>
        <a:xfrm>
          <a:off x="4575310" y="3630413"/>
          <a:ext cx="1570155" cy="15701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Explain</a:t>
          </a:r>
          <a:endParaRPr lang="he-IL" sz="2400" kern="1200" dirty="0"/>
        </a:p>
      </dsp:txBody>
      <dsp:txXfrm>
        <a:off x="4805254" y="3860357"/>
        <a:ext cx="1110267" cy="1110267"/>
      </dsp:txXfrm>
    </dsp:sp>
    <dsp:sp modelId="{6393293A-BB0D-4F50-9C70-3F9855F3E050}">
      <dsp:nvSpPr>
        <dsp:cNvPr id="0" name=""/>
        <dsp:cNvSpPr/>
      </dsp:nvSpPr>
      <dsp:spPr>
        <a:xfrm rot="10800000">
          <a:off x="3984798" y="4150527"/>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4109986" y="4256512"/>
        <a:ext cx="292107" cy="317957"/>
      </dsp:txXfrm>
    </dsp:sp>
    <dsp:sp modelId="{B1764095-2B2A-4DA2-BFD7-AC93BA07667B}">
      <dsp:nvSpPr>
        <dsp:cNvPr id="0" name=""/>
        <dsp:cNvSpPr/>
      </dsp:nvSpPr>
      <dsp:spPr>
        <a:xfrm>
          <a:off x="2217805"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Extend</a:t>
          </a:r>
          <a:endParaRPr lang="he-IL" sz="2400" kern="1200" dirty="0"/>
        </a:p>
      </dsp:txBody>
      <dsp:txXfrm>
        <a:off x="2447749" y="3860357"/>
        <a:ext cx="1110267" cy="1110267"/>
      </dsp:txXfrm>
    </dsp:sp>
    <dsp:sp modelId="{FA09D912-C0F2-42D3-8BC7-ABD5D3AA1F0B}">
      <dsp:nvSpPr>
        <dsp:cNvPr id="0" name=""/>
        <dsp:cNvSpPr/>
      </dsp:nvSpPr>
      <dsp:spPr>
        <a:xfrm rot="15120000">
          <a:off x="2433630" y="3040699"/>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2515567" y="3206214"/>
        <a:ext cx="292107" cy="317957"/>
      </dsp:txXfrm>
    </dsp:sp>
    <dsp:sp modelId="{1465E2CE-0314-4F03-94FC-E6E4A0D98F57}">
      <dsp:nvSpPr>
        <dsp:cNvPr id="0" name=""/>
        <dsp:cNvSpPr/>
      </dsp:nvSpPr>
      <dsp:spPr>
        <a:xfrm>
          <a:off x="1489296"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Evaluate</a:t>
          </a:r>
          <a:endParaRPr lang="he-IL" sz="2400" kern="1200" dirty="0"/>
        </a:p>
      </dsp:txBody>
      <dsp:txXfrm>
        <a:off x="1719240" y="1618236"/>
        <a:ext cx="1110267" cy="1110267"/>
      </dsp:txXfrm>
    </dsp:sp>
    <dsp:sp modelId="{1C1FC6D4-E60D-4387-BDC5-124706A6D2E8}">
      <dsp:nvSpPr>
        <dsp:cNvPr id="0" name=""/>
        <dsp:cNvSpPr/>
      </dsp:nvSpPr>
      <dsp:spPr>
        <a:xfrm rot="19440000">
          <a:off x="3009802" y="122249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3021756" y="1365272"/>
        <a:ext cx="292107" cy="317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7217-E8F2-4394-BF82-25787D245950}">
      <dsp:nvSpPr>
        <dsp:cNvPr id="0" name=""/>
        <dsp:cNvSpPr/>
      </dsp:nvSpPr>
      <dsp:spPr>
        <a:xfrm>
          <a:off x="3396558" y="2586"/>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Engage</a:t>
          </a:r>
          <a:endParaRPr lang="he-IL" sz="2400" kern="1200" dirty="0"/>
        </a:p>
      </dsp:txBody>
      <dsp:txXfrm>
        <a:off x="3626502" y="232530"/>
        <a:ext cx="1110267" cy="1110267"/>
      </dsp:txXfrm>
    </dsp:sp>
    <dsp:sp modelId="{97AD718D-8EA2-4825-A138-1465B9E9234B}">
      <dsp:nvSpPr>
        <dsp:cNvPr id="0" name=""/>
        <dsp:cNvSpPr/>
      </dsp:nvSpPr>
      <dsp:spPr>
        <a:xfrm rot="2160000">
          <a:off x="4917064" y="1208611"/>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4929018" y="1277804"/>
        <a:ext cx="292107" cy="317957"/>
      </dsp:txXfrm>
    </dsp:sp>
    <dsp:sp modelId="{F0B500D1-E1C4-4740-B1CC-F9C99E93F914}">
      <dsp:nvSpPr>
        <dsp:cNvPr id="0" name=""/>
        <dsp:cNvSpPr/>
      </dsp:nvSpPr>
      <dsp:spPr>
        <a:xfrm>
          <a:off x="5303820"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Explore</a:t>
          </a:r>
          <a:endParaRPr lang="he-IL" sz="2400" kern="1200" dirty="0"/>
        </a:p>
      </dsp:txBody>
      <dsp:txXfrm>
        <a:off x="5533764" y="1618236"/>
        <a:ext cx="1110267" cy="1110267"/>
      </dsp:txXfrm>
    </dsp:sp>
    <dsp:sp modelId="{9577E015-B4AB-4220-975E-DB981B87D8C4}">
      <dsp:nvSpPr>
        <dsp:cNvPr id="0" name=""/>
        <dsp:cNvSpPr/>
      </dsp:nvSpPr>
      <dsp:spPr>
        <a:xfrm rot="6480000">
          <a:off x="5519645" y="301823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5601582" y="3064690"/>
        <a:ext cx="292107" cy="317957"/>
      </dsp:txXfrm>
    </dsp:sp>
    <dsp:sp modelId="{39F800A8-CE5A-4077-95AF-23069F8D04F6}">
      <dsp:nvSpPr>
        <dsp:cNvPr id="0" name=""/>
        <dsp:cNvSpPr/>
      </dsp:nvSpPr>
      <dsp:spPr>
        <a:xfrm>
          <a:off x="4575310" y="3630413"/>
          <a:ext cx="1570155" cy="15701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Explain</a:t>
          </a:r>
          <a:endParaRPr lang="he-IL" sz="2400" kern="1200" dirty="0"/>
        </a:p>
      </dsp:txBody>
      <dsp:txXfrm>
        <a:off x="4805254" y="3860357"/>
        <a:ext cx="1110267" cy="1110267"/>
      </dsp:txXfrm>
    </dsp:sp>
    <dsp:sp modelId="{6393293A-BB0D-4F50-9C70-3F9855F3E050}">
      <dsp:nvSpPr>
        <dsp:cNvPr id="0" name=""/>
        <dsp:cNvSpPr/>
      </dsp:nvSpPr>
      <dsp:spPr>
        <a:xfrm rot="10800000">
          <a:off x="3984798" y="4150527"/>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4109986" y="4256512"/>
        <a:ext cx="292107" cy="317957"/>
      </dsp:txXfrm>
    </dsp:sp>
    <dsp:sp modelId="{B1764095-2B2A-4DA2-BFD7-AC93BA07667B}">
      <dsp:nvSpPr>
        <dsp:cNvPr id="0" name=""/>
        <dsp:cNvSpPr/>
      </dsp:nvSpPr>
      <dsp:spPr>
        <a:xfrm>
          <a:off x="2217805"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Extend</a:t>
          </a:r>
          <a:endParaRPr lang="he-IL" sz="2400" kern="1200" dirty="0"/>
        </a:p>
      </dsp:txBody>
      <dsp:txXfrm>
        <a:off x="2447749" y="3860357"/>
        <a:ext cx="1110267" cy="1110267"/>
      </dsp:txXfrm>
    </dsp:sp>
    <dsp:sp modelId="{FA09D912-C0F2-42D3-8BC7-ABD5D3AA1F0B}">
      <dsp:nvSpPr>
        <dsp:cNvPr id="0" name=""/>
        <dsp:cNvSpPr/>
      </dsp:nvSpPr>
      <dsp:spPr>
        <a:xfrm rot="15120000">
          <a:off x="2433630" y="3040699"/>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2515567" y="3206214"/>
        <a:ext cx="292107" cy="317957"/>
      </dsp:txXfrm>
    </dsp:sp>
    <dsp:sp modelId="{1465E2CE-0314-4F03-94FC-E6E4A0D98F57}">
      <dsp:nvSpPr>
        <dsp:cNvPr id="0" name=""/>
        <dsp:cNvSpPr/>
      </dsp:nvSpPr>
      <dsp:spPr>
        <a:xfrm>
          <a:off x="1489296"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Evaluate</a:t>
          </a:r>
          <a:endParaRPr lang="he-IL" sz="2400" kern="1200" dirty="0"/>
        </a:p>
      </dsp:txBody>
      <dsp:txXfrm>
        <a:off x="1719240" y="1618236"/>
        <a:ext cx="1110267" cy="1110267"/>
      </dsp:txXfrm>
    </dsp:sp>
    <dsp:sp modelId="{1C1FC6D4-E60D-4387-BDC5-124706A6D2E8}">
      <dsp:nvSpPr>
        <dsp:cNvPr id="0" name=""/>
        <dsp:cNvSpPr/>
      </dsp:nvSpPr>
      <dsp:spPr>
        <a:xfrm rot="19440000">
          <a:off x="3009802" y="122249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3021756" y="1365272"/>
        <a:ext cx="292107" cy="3179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7217-E8F2-4394-BF82-25787D245950}">
      <dsp:nvSpPr>
        <dsp:cNvPr id="0" name=""/>
        <dsp:cNvSpPr/>
      </dsp:nvSpPr>
      <dsp:spPr>
        <a:xfrm>
          <a:off x="3396558" y="2586"/>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Engage</a:t>
          </a:r>
          <a:endParaRPr lang="he-IL" sz="2400" kern="1200" dirty="0"/>
        </a:p>
      </dsp:txBody>
      <dsp:txXfrm>
        <a:off x="3626502" y="232530"/>
        <a:ext cx="1110267" cy="1110267"/>
      </dsp:txXfrm>
    </dsp:sp>
    <dsp:sp modelId="{97AD718D-8EA2-4825-A138-1465B9E9234B}">
      <dsp:nvSpPr>
        <dsp:cNvPr id="0" name=""/>
        <dsp:cNvSpPr/>
      </dsp:nvSpPr>
      <dsp:spPr>
        <a:xfrm rot="2160000">
          <a:off x="4917064" y="1208611"/>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4929018" y="1277804"/>
        <a:ext cx="292107" cy="317957"/>
      </dsp:txXfrm>
    </dsp:sp>
    <dsp:sp modelId="{F0B500D1-E1C4-4740-B1CC-F9C99E93F914}">
      <dsp:nvSpPr>
        <dsp:cNvPr id="0" name=""/>
        <dsp:cNvSpPr/>
      </dsp:nvSpPr>
      <dsp:spPr>
        <a:xfrm>
          <a:off x="5303820"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Explore</a:t>
          </a:r>
          <a:endParaRPr lang="he-IL" sz="2400" kern="1200" dirty="0"/>
        </a:p>
      </dsp:txBody>
      <dsp:txXfrm>
        <a:off x="5533764" y="1618236"/>
        <a:ext cx="1110267" cy="1110267"/>
      </dsp:txXfrm>
    </dsp:sp>
    <dsp:sp modelId="{9577E015-B4AB-4220-975E-DB981B87D8C4}">
      <dsp:nvSpPr>
        <dsp:cNvPr id="0" name=""/>
        <dsp:cNvSpPr/>
      </dsp:nvSpPr>
      <dsp:spPr>
        <a:xfrm rot="6480000">
          <a:off x="5519645" y="301823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5601582" y="3064690"/>
        <a:ext cx="292107" cy="317957"/>
      </dsp:txXfrm>
    </dsp:sp>
    <dsp:sp modelId="{39F800A8-CE5A-4077-95AF-23069F8D04F6}">
      <dsp:nvSpPr>
        <dsp:cNvPr id="0" name=""/>
        <dsp:cNvSpPr/>
      </dsp:nvSpPr>
      <dsp:spPr>
        <a:xfrm>
          <a:off x="4575310" y="3630413"/>
          <a:ext cx="1570155" cy="15701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Explain</a:t>
          </a:r>
          <a:endParaRPr lang="he-IL" sz="2400" kern="1200" dirty="0"/>
        </a:p>
      </dsp:txBody>
      <dsp:txXfrm>
        <a:off x="4805254" y="3860357"/>
        <a:ext cx="1110267" cy="1110267"/>
      </dsp:txXfrm>
    </dsp:sp>
    <dsp:sp modelId="{6393293A-BB0D-4F50-9C70-3F9855F3E050}">
      <dsp:nvSpPr>
        <dsp:cNvPr id="0" name=""/>
        <dsp:cNvSpPr/>
      </dsp:nvSpPr>
      <dsp:spPr>
        <a:xfrm rot="10800000">
          <a:off x="3984798" y="4150527"/>
          <a:ext cx="417295" cy="5299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4109986" y="4256512"/>
        <a:ext cx="292107" cy="317957"/>
      </dsp:txXfrm>
    </dsp:sp>
    <dsp:sp modelId="{B1764095-2B2A-4DA2-BFD7-AC93BA07667B}">
      <dsp:nvSpPr>
        <dsp:cNvPr id="0" name=""/>
        <dsp:cNvSpPr/>
      </dsp:nvSpPr>
      <dsp:spPr>
        <a:xfrm>
          <a:off x="2217805" y="3630413"/>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Extend</a:t>
          </a:r>
          <a:endParaRPr lang="he-IL" sz="2400" kern="1200" dirty="0"/>
        </a:p>
      </dsp:txBody>
      <dsp:txXfrm>
        <a:off x="2447749" y="3860357"/>
        <a:ext cx="1110267" cy="1110267"/>
      </dsp:txXfrm>
    </dsp:sp>
    <dsp:sp modelId="{FA09D912-C0F2-42D3-8BC7-ABD5D3AA1F0B}">
      <dsp:nvSpPr>
        <dsp:cNvPr id="0" name=""/>
        <dsp:cNvSpPr/>
      </dsp:nvSpPr>
      <dsp:spPr>
        <a:xfrm rot="15120000">
          <a:off x="2433630" y="3040699"/>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rot="10800000">
        <a:off x="2515567" y="3206214"/>
        <a:ext cx="292107" cy="317957"/>
      </dsp:txXfrm>
    </dsp:sp>
    <dsp:sp modelId="{1465E2CE-0314-4F03-94FC-E6E4A0D98F57}">
      <dsp:nvSpPr>
        <dsp:cNvPr id="0" name=""/>
        <dsp:cNvSpPr/>
      </dsp:nvSpPr>
      <dsp:spPr>
        <a:xfrm>
          <a:off x="1489296" y="1388292"/>
          <a:ext cx="1570155" cy="1570155"/>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kern="1200" dirty="0" smtClean="0"/>
            <a:t>Evaluate</a:t>
          </a:r>
          <a:endParaRPr lang="he-IL" sz="2400" kern="1200" dirty="0"/>
        </a:p>
      </dsp:txBody>
      <dsp:txXfrm>
        <a:off x="1719240" y="1618236"/>
        <a:ext cx="1110267" cy="1110267"/>
      </dsp:txXfrm>
    </dsp:sp>
    <dsp:sp modelId="{1C1FC6D4-E60D-4387-BDC5-124706A6D2E8}">
      <dsp:nvSpPr>
        <dsp:cNvPr id="0" name=""/>
        <dsp:cNvSpPr/>
      </dsp:nvSpPr>
      <dsp:spPr>
        <a:xfrm rot="19440000">
          <a:off x="3009802" y="1222495"/>
          <a:ext cx="417295" cy="529927"/>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he-IL" sz="1900" kern="1200"/>
        </a:p>
      </dsp:txBody>
      <dsp:txXfrm>
        <a:off x="3021756" y="1365272"/>
        <a:ext cx="292107" cy="31795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459DBDF-AF35-4588-B5ED-D9FFDE20188D}" type="datetimeFigureOut">
              <a:rPr lang="he-IL" smtClean="0"/>
              <a:t>י"ז/אב/תשע"ד</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A948482-05DE-4EE0-9E35-E0BF65AF3F39}" type="slidenum">
              <a:rPr lang="he-IL" smtClean="0"/>
              <a:t>‹#›</a:t>
            </a:fld>
            <a:endParaRPr lang="he-IL"/>
          </a:p>
        </p:txBody>
      </p:sp>
    </p:spTree>
    <p:extLst>
      <p:ext uri="{BB962C8B-B14F-4D97-AF65-F5344CB8AC3E}">
        <p14:creationId xmlns:p14="http://schemas.microsoft.com/office/powerpoint/2010/main" val="16355510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1</a:t>
            </a:fld>
            <a:endParaRPr lang="he-IL">
              <a:solidFill>
                <a:prstClr val="black"/>
              </a:solidFill>
            </a:endParaRPr>
          </a:p>
        </p:txBody>
      </p:sp>
    </p:spTree>
    <p:extLst>
      <p:ext uri="{BB962C8B-B14F-4D97-AF65-F5344CB8AC3E}">
        <p14:creationId xmlns:p14="http://schemas.microsoft.com/office/powerpoint/2010/main" val="307202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34</a:t>
            </a:fld>
            <a:endParaRPr lang="he-IL">
              <a:solidFill>
                <a:prstClr val="black"/>
              </a:solidFill>
            </a:endParaRPr>
          </a:p>
        </p:txBody>
      </p:sp>
    </p:spTree>
    <p:extLst>
      <p:ext uri="{BB962C8B-B14F-4D97-AF65-F5344CB8AC3E}">
        <p14:creationId xmlns:p14="http://schemas.microsoft.com/office/powerpoint/2010/main" val="148211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2</a:t>
            </a:fld>
            <a:endParaRPr lang="he-IL">
              <a:solidFill>
                <a:prstClr val="black"/>
              </a:solidFill>
            </a:endParaRPr>
          </a:p>
        </p:txBody>
      </p:sp>
    </p:spTree>
    <p:extLst>
      <p:ext uri="{BB962C8B-B14F-4D97-AF65-F5344CB8AC3E}">
        <p14:creationId xmlns:p14="http://schemas.microsoft.com/office/powerpoint/2010/main" val="30720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3</a:t>
            </a:fld>
            <a:endParaRPr lang="he-IL">
              <a:solidFill>
                <a:prstClr val="black"/>
              </a:solidFill>
            </a:endParaRPr>
          </a:p>
        </p:txBody>
      </p:sp>
    </p:spTree>
    <p:extLst>
      <p:ext uri="{BB962C8B-B14F-4D97-AF65-F5344CB8AC3E}">
        <p14:creationId xmlns:p14="http://schemas.microsoft.com/office/powerpoint/2010/main" val="30720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he-IL" dirty="0" smtClean="0"/>
              <a:t>המורים מתנסים</a:t>
            </a:r>
            <a:r>
              <a:rPr lang="he-IL" baseline="0" dirty="0" smtClean="0"/>
              <a:t> בחקר החול ואז בונים פעילויות משלהם</a:t>
            </a:r>
            <a:endParaRPr lang="he-IL" dirty="0"/>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27</a:t>
            </a:fld>
            <a:endParaRPr lang="he-IL">
              <a:solidFill>
                <a:prstClr val="black"/>
              </a:solidFill>
            </a:endParaRPr>
          </a:p>
        </p:txBody>
      </p:sp>
    </p:spTree>
    <p:extLst>
      <p:ext uri="{BB962C8B-B14F-4D97-AF65-F5344CB8AC3E}">
        <p14:creationId xmlns:p14="http://schemas.microsoft.com/office/powerpoint/2010/main" val="336180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אין הכוונה להפוך את המורה לשחקן, אלא לצייד אותו בכלים מתחום הדרמה על מנת להגדיל את ארגז הכלים שלו.</a:t>
            </a:r>
          </a:p>
          <a:p>
            <a:endParaRPr lang="he-IL" dirty="0" smtClean="0"/>
          </a:p>
          <a:p>
            <a:pPr algn="l" rtl="0"/>
            <a:endParaRPr lang="he-IL" dirty="0"/>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28</a:t>
            </a:fld>
            <a:endParaRPr lang="he-IL">
              <a:solidFill>
                <a:prstClr val="black"/>
              </a:solidFill>
            </a:endParaRPr>
          </a:p>
        </p:txBody>
      </p:sp>
    </p:spTree>
    <p:extLst>
      <p:ext uri="{BB962C8B-B14F-4D97-AF65-F5344CB8AC3E}">
        <p14:creationId xmlns:p14="http://schemas.microsoft.com/office/powerpoint/2010/main" val="367027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אין הכוונה להפוך את המורה לשחקן, אלא לצייד אותו בכלים מתחום הדרמה על מנת להגדיל את ארגז הכלים שלו.</a:t>
            </a:r>
          </a:p>
          <a:p>
            <a:endParaRPr lang="he-IL" dirty="0" smtClean="0"/>
          </a:p>
          <a:p>
            <a:pPr algn="l" rtl="0"/>
            <a:endParaRPr lang="he-IL" dirty="0"/>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29</a:t>
            </a:fld>
            <a:endParaRPr lang="he-IL">
              <a:solidFill>
                <a:prstClr val="black"/>
              </a:solidFill>
            </a:endParaRPr>
          </a:p>
        </p:txBody>
      </p:sp>
    </p:spTree>
    <p:extLst>
      <p:ext uri="{BB962C8B-B14F-4D97-AF65-F5344CB8AC3E}">
        <p14:creationId xmlns:p14="http://schemas.microsoft.com/office/powerpoint/2010/main" val="367027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sz="1200" kern="1200" dirty="0" smtClean="0">
              <a:solidFill>
                <a:schemeClr val="tx1"/>
              </a:solidFill>
              <a:effectLst/>
              <a:latin typeface="+mn-lt"/>
              <a:ea typeface="+mn-ea"/>
              <a:cs typeface="+mn-cs"/>
            </a:endParaRPr>
          </a:p>
          <a:p>
            <a:pPr algn="l" rtl="0"/>
            <a:endParaRPr lang="en-US" sz="1200" kern="1200" dirty="0" smtClean="0">
              <a:solidFill>
                <a:schemeClr val="tx1"/>
              </a:solidFill>
              <a:effectLst/>
              <a:latin typeface="+mn-lt"/>
              <a:ea typeface="+mn-ea"/>
              <a:cs typeface="+mn-cs"/>
            </a:endParaRPr>
          </a:p>
          <a:p>
            <a:pPr algn="l" rtl="0"/>
            <a:endParaRPr lang="en-US" sz="1200" kern="1200" dirty="0" smtClean="0">
              <a:solidFill>
                <a:schemeClr val="tx1"/>
              </a:solidFill>
              <a:effectLst/>
              <a:latin typeface="+mn-lt"/>
              <a:ea typeface="+mn-ea"/>
              <a:cs typeface="+mn-cs"/>
            </a:endParaRPr>
          </a:p>
          <a:p>
            <a:pPr algn="l" rtl="0"/>
            <a:r>
              <a:rPr lang="en-US" sz="1200" kern="1200" dirty="0" smtClean="0">
                <a:solidFill>
                  <a:schemeClr val="tx1"/>
                </a:solidFill>
                <a:effectLst/>
                <a:latin typeface="+mn-lt"/>
                <a:ea typeface="+mn-ea"/>
                <a:cs typeface="+mn-cs"/>
              </a:rPr>
              <a:t>The body is an effective storyteller. The neutral mask can be used as a tool to understand and learn the</a:t>
            </a:r>
            <a:r>
              <a:rPr lang="en-US" sz="1200" kern="1200" baseline="0" dirty="0" smtClean="0">
                <a:solidFill>
                  <a:schemeClr val="tx1"/>
                </a:solidFill>
                <a:effectLst/>
                <a:latin typeface="+mn-lt"/>
                <a:ea typeface="+mn-ea"/>
                <a:cs typeface="+mn-cs"/>
              </a:rPr>
              <a:t> use and mastery of body language.</a:t>
            </a:r>
          </a:p>
          <a:p>
            <a:pPr algn="l" rtl="0"/>
            <a:r>
              <a:rPr lang="en-US" sz="1200" kern="1200" baseline="0" dirty="0" smtClean="0">
                <a:solidFill>
                  <a:schemeClr val="tx1"/>
                </a:solidFill>
                <a:effectLst/>
                <a:latin typeface="+mn-lt"/>
                <a:ea typeface="+mn-ea"/>
                <a:cs typeface="+mn-cs"/>
              </a:rPr>
              <a:t>This session was led by an actor with training in the physical theatre (Ran Peleg).</a:t>
            </a:r>
          </a:p>
          <a:p>
            <a:pPr algn="l" rtl="0"/>
            <a:endParaRPr lang="en-US" sz="1200" kern="1200" baseline="0" dirty="0" smtClean="0">
              <a:solidFill>
                <a:schemeClr val="tx1"/>
              </a:solidFill>
              <a:effectLst/>
              <a:latin typeface="+mn-lt"/>
              <a:ea typeface="+mn-ea"/>
              <a:cs typeface="+mn-cs"/>
            </a:endParaRPr>
          </a:p>
          <a:p>
            <a:pPr algn="l" rtl="0"/>
            <a:r>
              <a:rPr lang="en-US" sz="1200" kern="1200" baseline="0" dirty="0" smtClean="0">
                <a:solidFill>
                  <a:schemeClr val="tx1"/>
                </a:solidFill>
                <a:effectLst/>
                <a:latin typeface="+mn-lt"/>
                <a:ea typeface="+mn-ea"/>
                <a:cs typeface="+mn-cs"/>
              </a:rPr>
              <a:t>The purpose of the session is not to turn teachers into actors, but rather use tools from the world of drama and theatre to help teachers become more effective storytellers.</a:t>
            </a:r>
            <a:endParaRPr lang="en-US" dirty="0" smtClean="0"/>
          </a:p>
          <a:p>
            <a:pPr algn="l" rtl="0"/>
            <a:endParaRPr lang="en-US" dirty="0" smtClean="0"/>
          </a:p>
          <a:p>
            <a:pPr algn="l" rtl="0"/>
            <a:endParaRPr lang="he-IL" dirty="0"/>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30</a:t>
            </a:fld>
            <a:endParaRPr lang="he-IL">
              <a:solidFill>
                <a:prstClr val="black"/>
              </a:solidFill>
            </a:endParaRPr>
          </a:p>
        </p:txBody>
      </p:sp>
    </p:spTree>
    <p:extLst>
      <p:ext uri="{BB962C8B-B14F-4D97-AF65-F5344CB8AC3E}">
        <p14:creationId xmlns:p14="http://schemas.microsoft.com/office/powerpoint/2010/main" val="59677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31</a:t>
            </a:fld>
            <a:endParaRPr lang="he-IL">
              <a:solidFill>
                <a:prstClr val="black"/>
              </a:solidFill>
            </a:endParaRPr>
          </a:p>
        </p:txBody>
      </p:sp>
    </p:spTree>
    <p:extLst>
      <p:ext uri="{BB962C8B-B14F-4D97-AF65-F5344CB8AC3E}">
        <p14:creationId xmlns:p14="http://schemas.microsoft.com/office/powerpoint/2010/main" val="377601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After experiencing the </a:t>
            </a:r>
            <a:r>
              <a:rPr lang="en-US" sz="1200" kern="1200" dirty="0" smtClean="0">
                <a:solidFill>
                  <a:schemeClr val="tx1"/>
                </a:solidFill>
                <a:effectLst/>
                <a:latin typeface="+mn-lt"/>
                <a:ea typeface="+mn-ea"/>
                <a:cs typeface="+mn-cs"/>
              </a:rPr>
              <a:t>activities above, the participants were given the stage to create their own activities. They were divided into groups according to scientific disciplines, their students' age group, and topics of interest. They began by brainstorming a topic, an experiment, or a story that would form the basis of their enquiry based activity. After some group work they presented the framework of their activity in order to receive preliminary feedback from their colleagues and from the workshop team.</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u="sng" kern="1200" dirty="0" smtClean="0">
                <a:solidFill>
                  <a:schemeClr val="tx1"/>
                </a:solidFill>
                <a:effectLst/>
                <a:latin typeface="+mn-lt"/>
                <a:ea typeface="+mn-ea"/>
                <a:cs typeface="+mn-cs"/>
              </a:rPr>
              <a:t>רחל-אם שואלים:</a:t>
            </a:r>
            <a:r>
              <a:rPr lang="he-IL" sz="1200" b="1" u="sng" kern="1200" baseline="0" dirty="0" smtClean="0">
                <a:solidFill>
                  <a:schemeClr val="tx1"/>
                </a:solidFill>
                <a:effectLst/>
                <a:latin typeface="+mn-lt"/>
                <a:ea typeface="+mn-ea"/>
                <a:cs typeface="+mn-cs"/>
              </a:rPr>
              <a:t> שמות של כמה פעילויות? אתן זוכרות את השמות של הפעילויות? (שרלוק-הולמס, העוגיות, הצמח הנובל, מכת בכורות)</a:t>
            </a:r>
            <a:endParaRPr lang="en-US" sz="1200" b="1" u="sng" kern="1200" dirty="0" smtClean="0">
              <a:solidFill>
                <a:schemeClr val="tx1"/>
              </a:solidFill>
              <a:effectLst/>
              <a:latin typeface="+mn-lt"/>
              <a:ea typeface="+mn-ea"/>
              <a:cs typeface="+mn-cs"/>
            </a:endParaRPr>
          </a:p>
          <a:p>
            <a:pPr algn="l" rtl="0"/>
            <a:endParaRPr lang="he-IL" dirty="0"/>
          </a:p>
        </p:txBody>
      </p:sp>
      <p:sp>
        <p:nvSpPr>
          <p:cNvPr id="4" name="Slide Number Placeholder 3"/>
          <p:cNvSpPr>
            <a:spLocks noGrp="1"/>
          </p:cNvSpPr>
          <p:nvPr>
            <p:ph type="sldNum" sz="quarter" idx="10"/>
          </p:nvPr>
        </p:nvSpPr>
        <p:spPr/>
        <p:txBody>
          <a:bodyPr/>
          <a:lstStyle/>
          <a:p>
            <a:fld id="{3D218915-F643-4CE9-9CA4-4DEE5DDDDC54}" type="slidenum">
              <a:rPr lang="he-IL" smtClean="0">
                <a:solidFill>
                  <a:prstClr val="black"/>
                </a:solidFill>
              </a:rPr>
              <a:pPr/>
              <a:t>32</a:t>
            </a:fld>
            <a:endParaRPr lang="he-IL">
              <a:solidFill>
                <a:prstClr val="black"/>
              </a:solidFill>
            </a:endParaRPr>
          </a:p>
        </p:txBody>
      </p:sp>
    </p:spTree>
    <p:extLst>
      <p:ext uri="{BB962C8B-B14F-4D97-AF65-F5344CB8AC3E}">
        <p14:creationId xmlns:p14="http://schemas.microsoft.com/office/powerpoint/2010/main" val="3036010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607695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54100" y="6049963"/>
            <a:ext cx="3048000" cy="646112"/>
          </a:xfrm>
          <a:prstGeom prst="rect">
            <a:avLst/>
          </a:prstGeom>
        </p:spPr>
        <p:txBody>
          <a:bodyPr>
            <a:spAutoFit/>
          </a:bodyPr>
          <a:lstStyle/>
          <a:p>
            <a:pPr algn="l" defTabSz="457200" rtl="0" fontAlgn="base">
              <a:spcBef>
                <a:spcPct val="0"/>
              </a:spcBef>
              <a:spcAft>
                <a:spcPct val="0"/>
              </a:spcAft>
            </a:pPr>
            <a:r>
              <a:rPr lang="en-US" sz="1200">
                <a:solidFill>
                  <a:srgbClr val="7F7F7F"/>
                </a:solidFill>
                <a:latin typeface="Lato Regular" pitchFamily="-112" charset="0"/>
                <a:ea typeface="ＭＳ Ｐゴシック" pitchFamily="-112" charset="-128"/>
              </a:rPr>
              <a:t>Co-funded by</a:t>
            </a:r>
          </a:p>
          <a:p>
            <a:pPr algn="l" defTabSz="457200" rtl="0" fontAlgn="base">
              <a:spcBef>
                <a:spcPct val="0"/>
              </a:spcBef>
              <a:spcAft>
                <a:spcPct val="0"/>
              </a:spcAft>
            </a:pPr>
            <a:r>
              <a:rPr lang="en-US" sz="1200">
                <a:solidFill>
                  <a:srgbClr val="7F7F7F"/>
                </a:solidFill>
                <a:latin typeface="Lato Regular" pitchFamily="-112" charset="0"/>
                <a:ea typeface="ＭＳ Ｐゴシック" pitchFamily="-112" charset="-128"/>
              </a:rPr>
              <a:t>the Seventh Framework Programme</a:t>
            </a:r>
          </a:p>
          <a:p>
            <a:pPr algn="l" defTabSz="457200" rtl="0" fontAlgn="base">
              <a:spcBef>
                <a:spcPct val="0"/>
              </a:spcBef>
              <a:spcAft>
                <a:spcPct val="0"/>
              </a:spcAft>
            </a:pPr>
            <a:r>
              <a:rPr lang="en-US" sz="1200">
                <a:solidFill>
                  <a:srgbClr val="7F7F7F"/>
                </a:solidFill>
                <a:latin typeface="Lato Regular" pitchFamily="-112" charset="0"/>
                <a:ea typeface="ＭＳ Ｐゴシック" pitchFamily="-112" charset="-128"/>
              </a:rPr>
              <a:t>of the European Union</a:t>
            </a:r>
            <a:endParaRPr lang="pt-PT" sz="1200">
              <a:solidFill>
                <a:srgbClr val="7F7F7F"/>
              </a:solidFill>
              <a:latin typeface="Lato Regular" pitchFamily="-112" charset="0"/>
              <a:ea typeface="ＭＳ Ｐゴシック" pitchFamily="-112" charset="-128"/>
            </a:endParaRPr>
          </a:p>
        </p:txBody>
      </p:sp>
      <p:pic>
        <p:nvPicPr>
          <p:cNvPr id="6" name="Picture 8" descr="temisignature_high.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6275" y="0"/>
            <a:ext cx="551973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dirty="0"/>
          </a:p>
        </p:txBody>
      </p:sp>
      <p:sp>
        <p:nvSpPr>
          <p:cNvPr id="7" name="Footer Placeholder 4"/>
          <p:cNvSpPr>
            <a:spLocks noGrp="1"/>
          </p:cNvSpPr>
          <p:nvPr>
            <p:ph type="ftr" sz="quarter" idx="10"/>
          </p:nvPr>
        </p:nvSpPr>
        <p:spPr>
          <a:xfrm>
            <a:off x="3395663" y="6384925"/>
            <a:ext cx="5562600" cy="365125"/>
          </a:xfrm>
        </p:spPr>
        <p:txBody>
          <a:bodyPr/>
          <a:lstStyle>
            <a:lvl1pPr algn="r">
              <a:defRPr/>
            </a:lvl1pPr>
          </a:lstStyle>
          <a:p>
            <a:r>
              <a:rPr lang="en-US">
                <a:solidFill>
                  <a:srgbClr val="7F7F7F"/>
                </a:solidFill>
              </a:rPr>
              <a:t>FP7-Science-in-Society-2012-1, Grant Agreement N. 321403</a:t>
            </a:r>
            <a:endParaRPr lang="pt-PT">
              <a:solidFill>
                <a:srgbClr val="7F7F7F"/>
              </a:solidFil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07582" y="5871718"/>
            <a:ext cx="2880360" cy="789432"/>
          </a:xfrm>
          <a:prstGeom prst="rect">
            <a:avLst/>
          </a:prstGeom>
        </p:spPr>
      </p:pic>
    </p:spTree>
    <p:extLst>
      <p:ext uri="{BB962C8B-B14F-4D97-AF65-F5344CB8AC3E}">
        <p14:creationId xmlns:p14="http://schemas.microsoft.com/office/powerpoint/2010/main" val="183004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05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127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6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308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65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763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759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786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2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a:spLocks noChangeArrowheads="1"/>
          </p:cNvSpPr>
          <p:nvPr userDrawn="1"/>
        </p:nvSpPr>
        <p:spPr bwMode="auto">
          <a:xfrm>
            <a:off x="258763" y="1477963"/>
            <a:ext cx="8604250" cy="4756150"/>
          </a:xfrm>
          <a:custGeom>
            <a:avLst/>
            <a:gdLst>
              <a:gd name="T0" fmla="*/ 6966126 w 8971601"/>
              <a:gd name="T1" fmla="*/ 14589 h 4451385"/>
              <a:gd name="T2" fmla="*/ 8589810 w 8971601"/>
              <a:gd name="T3" fmla="*/ 0 h 4451385"/>
              <a:gd name="T4" fmla="*/ 8602904 w 8971601"/>
              <a:gd name="T5" fmla="*/ 4741560 h 4451385"/>
              <a:gd name="T6" fmla="*/ 0 w 8971601"/>
              <a:gd name="T7" fmla="*/ 4756150 h 4451385"/>
              <a:gd name="T8" fmla="*/ 0 w 8971601"/>
              <a:gd name="T9" fmla="*/ 598166 h 4451385"/>
              <a:gd name="T10" fmla="*/ 563052 w 8971601"/>
              <a:gd name="T11" fmla="*/ 598166 h 4451385"/>
              <a:gd name="T12" fmla="*/ 0 60000 65536"/>
              <a:gd name="T13" fmla="*/ 0 60000 65536"/>
              <a:gd name="T14" fmla="*/ 0 60000 65536"/>
              <a:gd name="T15" fmla="*/ 0 60000 65536"/>
              <a:gd name="T16" fmla="*/ 0 60000 65536"/>
              <a:gd name="T17" fmla="*/ 0 60000 65536"/>
              <a:gd name="T18" fmla="*/ 0 w 8971601"/>
              <a:gd name="T19" fmla="*/ 0 h 4451385"/>
              <a:gd name="T20" fmla="*/ 8971601 w 8971601"/>
              <a:gd name="T21" fmla="*/ 4451385 h 4451385"/>
            </a:gdLst>
            <a:ahLst/>
            <a:cxnLst>
              <a:cxn ang="T12">
                <a:pos x="T0" y="T1"/>
              </a:cxn>
              <a:cxn ang="T13">
                <a:pos x="T2" y="T3"/>
              </a:cxn>
              <a:cxn ang="T14">
                <a:pos x="T4" y="T5"/>
              </a:cxn>
              <a:cxn ang="T15">
                <a:pos x="T6" y="T7"/>
              </a:cxn>
              <a:cxn ang="T16">
                <a:pos x="T8" y="T9"/>
              </a:cxn>
              <a:cxn ang="T17">
                <a:pos x="T10" y="T11"/>
              </a:cxn>
            </a:cxnLst>
            <a:rect l="T18" t="T19" r="T20" b="T21"/>
            <a:pathLst>
              <a:path w="8971601" h="4451385">
                <a:moveTo>
                  <a:pt x="7264675" y="13654"/>
                </a:moveTo>
                <a:lnTo>
                  <a:pt x="8957946" y="0"/>
                </a:lnTo>
                <a:cubicBezTo>
                  <a:pt x="8962498" y="1479243"/>
                  <a:pt x="8971601" y="4437730"/>
                  <a:pt x="8971601" y="4437730"/>
                </a:cubicBezTo>
                <a:lnTo>
                  <a:pt x="0" y="4451385"/>
                </a:lnTo>
                <a:lnTo>
                  <a:pt x="0" y="559837"/>
                </a:lnTo>
                <a:lnTo>
                  <a:pt x="587183" y="559837"/>
                </a:lnTo>
              </a:path>
            </a:pathLst>
          </a:custGeom>
          <a:noFill/>
          <a:ln w="127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rtl="0">
              <a:defRPr/>
            </a:pPr>
            <a:endParaRPr lang="pt-PT">
              <a:solidFill>
                <a:srgbClr val="0099FF"/>
              </a:solidFill>
            </a:endParaRPr>
          </a:p>
        </p:txBody>
      </p:sp>
      <p:pic>
        <p:nvPicPr>
          <p:cNvPr id="5" name="Picture 7" descr="temi_low.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pt-PT"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6" name="Slide Number Placeholder 5"/>
          <p:cNvSpPr>
            <a:spLocks noGrp="1"/>
          </p:cNvSpPr>
          <p:nvPr>
            <p:ph type="sldNum" sz="quarter" idx="10"/>
          </p:nvPr>
        </p:nvSpPr>
        <p:spPr/>
        <p:txBody>
          <a:bodyPr/>
          <a:lstStyle>
            <a:lvl1pPr>
              <a:defRPr/>
            </a:lvl1pPr>
          </a:lstStyle>
          <a:p>
            <a:fld id="{D327F15B-AC63-44A7-BF6A-5869889C4BBD}" type="slidenum">
              <a:rPr lang="pt-PT"/>
              <a:pPr/>
              <a:t>‹#›</a:t>
            </a:fld>
            <a:endParaRPr lang="pt-PT"/>
          </a:p>
        </p:txBody>
      </p:sp>
      <p:sp>
        <p:nvSpPr>
          <p:cNvPr id="7"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4368" y="5839397"/>
            <a:ext cx="2880360" cy="789432"/>
          </a:xfrm>
          <a:prstGeom prst="rect">
            <a:avLst/>
          </a:prstGeom>
        </p:spPr>
      </p:pic>
    </p:spTree>
    <p:extLst>
      <p:ext uri="{BB962C8B-B14F-4D97-AF65-F5344CB8AC3E}">
        <p14:creationId xmlns:p14="http://schemas.microsoft.com/office/powerpoint/2010/main" val="90823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temi_low.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14FEF71-C209-4713-8BAD-A54C67FA363A}" type="slidenum">
              <a:rPr lang="pt-PT"/>
              <a:pPr/>
              <a:t>‹#›</a:t>
            </a:fld>
            <a:endParaRPr lang="pt-PT"/>
          </a:p>
        </p:txBody>
      </p:sp>
      <p:sp>
        <p:nvSpPr>
          <p:cNvPr id="6"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147229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temi_low.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87600" y="1600200"/>
            <a:ext cx="38235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4" name="Content Placeholder 3"/>
          <p:cNvSpPr>
            <a:spLocks noGrp="1"/>
          </p:cNvSpPr>
          <p:nvPr>
            <p:ph sz="half" idx="2"/>
          </p:nvPr>
        </p:nvSpPr>
        <p:spPr>
          <a:xfrm>
            <a:off x="4874979" y="1600200"/>
            <a:ext cx="37981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6" name="Slide Number Placeholder 6"/>
          <p:cNvSpPr>
            <a:spLocks noGrp="1"/>
          </p:cNvSpPr>
          <p:nvPr>
            <p:ph type="sldNum" sz="quarter" idx="10"/>
          </p:nvPr>
        </p:nvSpPr>
        <p:spPr/>
        <p:txBody>
          <a:bodyPr/>
          <a:lstStyle>
            <a:lvl1pPr>
              <a:defRPr/>
            </a:lvl1pPr>
          </a:lstStyle>
          <a:p>
            <a:fld id="{8E539773-1B4C-4978-8C13-5BEEF9D9FF11}" type="slidenum">
              <a:rPr lang="pt-PT"/>
              <a:pPr/>
              <a:t>‹#›</a:t>
            </a:fld>
            <a:endParaRPr lang="pt-PT"/>
          </a:p>
        </p:txBody>
      </p:sp>
      <p:sp>
        <p:nvSpPr>
          <p:cNvPr id="7"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119343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temi_low.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928565" y="1535113"/>
            <a:ext cx="37164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28566" y="2174875"/>
            <a:ext cx="37164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820359" y="1535113"/>
            <a:ext cx="38664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359" y="2174875"/>
            <a:ext cx="386644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dirty="0"/>
          </a:p>
        </p:txBody>
      </p:sp>
      <p:sp>
        <p:nvSpPr>
          <p:cNvPr id="8" name="Slide Number Placeholder 8"/>
          <p:cNvSpPr>
            <a:spLocks noGrp="1"/>
          </p:cNvSpPr>
          <p:nvPr>
            <p:ph type="sldNum" sz="quarter" idx="10"/>
          </p:nvPr>
        </p:nvSpPr>
        <p:spPr/>
        <p:txBody>
          <a:bodyPr/>
          <a:lstStyle>
            <a:lvl1pPr>
              <a:defRPr/>
            </a:lvl1pPr>
          </a:lstStyle>
          <a:p>
            <a:fld id="{0C1C3338-6433-45BA-B89F-79D94194C7F3}" type="slidenum">
              <a:rPr lang="pt-PT"/>
              <a:pPr/>
              <a:t>‹#›</a:t>
            </a:fld>
            <a:endParaRPr lang="pt-PT"/>
          </a:p>
        </p:txBody>
      </p:sp>
      <p:sp>
        <p:nvSpPr>
          <p:cNvPr id="9"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364482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temi_low.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pt-PT"/>
          </a:p>
        </p:txBody>
      </p:sp>
      <p:sp>
        <p:nvSpPr>
          <p:cNvPr id="4" name="Slide Number Placeholder 4"/>
          <p:cNvSpPr>
            <a:spLocks noGrp="1"/>
          </p:cNvSpPr>
          <p:nvPr>
            <p:ph type="sldNum" sz="quarter" idx="10"/>
          </p:nvPr>
        </p:nvSpPr>
        <p:spPr/>
        <p:txBody>
          <a:bodyPr/>
          <a:lstStyle>
            <a:lvl1pPr>
              <a:defRPr/>
            </a:lvl1pPr>
          </a:lstStyle>
          <a:p>
            <a:fld id="{A6C97B84-A1C1-4C4C-91CD-15929C9A861F}" type="slidenum">
              <a:rPr lang="pt-PT"/>
              <a:pPr/>
              <a:t>‹#›</a:t>
            </a:fld>
            <a:endParaRPr lang="pt-PT"/>
          </a:p>
        </p:txBody>
      </p:sp>
      <p:sp>
        <p:nvSpPr>
          <p:cNvPr id="5"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155343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temi_low.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75" y="258763"/>
            <a:ext cx="16573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462248B8-8F61-4045-8DC8-7E2F34914573}" type="slidenum">
              <a:rPr lang="pt-PT"/>
              <a:pPr/>
              <a:t>‹#›</a:t>
            </a:fld>
            <a:endParaRPr lang="pt-PT"/>
          </a:p>
        </p:txBody>
      </p:sp>
      <p:sp>
        <p:nvSpPr>
          <p:cNvPr id="4" name="Footer Placeholder 4"/>
          <p:cNvSpPr>
            <a:spLocks noGrp="1"/>
          </p:cNvSpPr>
          <p:nvPr>
            <p:ph type="ftr" sz="quarter" idx="11"/>
          </p:nvPr>
        </p:nvSpPr>
        <p:spPr/>
        <p:txBody>
          <a:bodyPr/>
          <a:lstStyle>
            <a:lvl1pPr>
              <a:defRPr>
                <a:solidFill>
                  <a:srgbClr val="7F7F7F"/>
                </a:solidFill>
              </a:defRPr>
            </a:lvl1pPr>
          </a:lstStyle>
          <a:p>
            <a:r>
              <a:rPr lang="en-US"/>
              <a:t>FP7-Science-in-Society-2012-1, Grant Agreement N. 321403</a:t>
            </a:r>
            <a:endParaRPr lang="pt-PT"/>
          </a:p>
        </p:txBody>
      </p:sp>
    </p:spTree>
    <p:extLst>
      <p:ext uri="{BB962C8B-B14F-4D97-AF65-F5344CB8AC3E}">
        <p14:creationId xmlns:p14="http://schemas.microsoft.com/office/powerpoint/2010/main" val="147298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86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74863" y="274638"/>
            <a:ext cx="6611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PT" smtClean="0"/>
          </a:p>
        </p:txBody>
      </p:sp>
      <p:sp>
        <p:nvSpPr>
          <p:cNvPr id="1027" name="Text Placeholder 2"/>
          <p:cNvSpPr>
            <a:spLocks noGrp="1"/>
          </p:cNvSpPr>
          <p:nvPr>
            <p:ph type="body" idx="1"/>
          </p:nvPr>
        </p:nvSpPr>
        <p:spPr bwMode="auto">
          <a:xfrm>
            <a:off x="1023938" y="1774825"/>
            <a:ext cx="7662862"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smtClean="0"/>
          </a:p>
        </p:txBody>
      </p:sp>
      <p:sp>
        <p:nvSpPr>
          <p:cNvPr id="5" name="Footer Placeholder 4"/>
          <p:cNvSpPr>
            <a:spLocks noGrp="1"/>
          </p:cNvSpPr>
          <p:nvPr>
            <p:ph type="ftr" sz="quarter" idx="3"/>
          </p:nvPr>
        </p:nvSpPr>
        <p:spPr>
          <a:xfrm>
            <a:off x="457200" y="6356350"/>
            <a:ext cx="5562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Lato Regular" pitchFamily="-112" charset="0"/>
              </a:defRPr>
            </a:lvl1pPr>
          </a:lstStyle>
          <a:p>
            <a:pPr algn="l" defTabSz="457200" rtl="0" fontAlgn="base">
              <a:spcBef>
                <a:spcPct val="0"/>
              </a:spcBef>
              <a:spcAft>
                <a:spcPct val="0"/>
              </a:spcAft>
            </a:pPr>
            <a:r>
              <a:rPr lang="en-US">
                <a:solidFill>
                  <a:srgbClr val="7F7F7F"/>
                </a:solidFill>
                <a:ea typeface="ＭＳ Ｐゴシック" pitchFamily="-112" charset="-128"/>
              </a:rPr>
              <a:t>FP7-Science-in-Society-2012-1, Grant Agreement N. 321403</a:t>
            </a:r>
            <a:endParaRPr lang="pt-PT">
              <a:solidFill>
                <a:srgbClr val="7F7F7F"/>
              </a:solidFill>
              <a:ea typeface="ＭＳ Ｐゴシック" pitchFamily="-112"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latin typeface="Lato Regular" pitchFamily="-112" charset="0"/>
              </a:defRPr>
            </a:lvl1pPr>
          </a:lstStyle>
          <a:p>
            <a:pPr defTabSz="457200" rtl="0" fontAlgn="base">
              <a:spcBef>
                <a:spcPct val="0"/>
              </a:spcBef>
              <a:spcAft>
                <a:spcPct val="0"/>
              </a:spcAft>
            </a:pPr>
            <a:fld id="{39A7079E-7A80-4994-9D4D-A9F7925247F7}" type="slidenum">
              <a:rPr lang="pt-PT">
                <a:ea typeface="ＭＳ Ｐゴシック" pitchFamily="-112" charset="-128"/>
              </a:rPr>
              <a:pPr defTabSz="457200" rtl="0" fontAlgn="base">
                <a:spcBef>
                  <a:spcPct val="0"/>
                </a:spcBef>
                <a:spcAft>
                  <a:spcPct val="0"/>
                </a:spcAft>
              </a:pPr>
              <a:t>‹#›</a:t>
            </a:fld>
            <a:r>
              <a:rPr lang="pt-PT">
                <a:ea typeface="ＭＳ Ｐゴシック" pitchFamily="-112" charset="-128"/>
              </a:rPr>
              <a:t> </a:t>
            </a:r>
          </a:p>
        </p:txBody>
      </p:sp>
    </p:spTree>
    <p:extLst>
      <p:ext uri="{BB962C8B-B14F-4D97-AF65-F5344CB8AC3E}">
        <p14:creationId xmlns:p14="http://schemas.microsoft.com/office/powerpoint/2010/main" val="276588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ctr" defTabSz="457200" rtl="1" eaLnBrk="1" fontAlgn="base" hangingPunct="1">
        <a:spcBef>
          <a:spcPct val="0"/>
        </a:spcBef>
        <a:spcAft>
          <a:spcPct val="0"/>
        </a:spcAft>
        <a:defRPr sz="4400" kern="1200">
          <a:solidFill>
            <a:srgbClr val="080404"/>
          </a:solidFill>
          <a:latin typeface="Lato Regular"/>
          <a:ea typeface="ＭＳ Ｐゴシック" pitchFamily="-112" charset="-128"/>
          <a:cs typeface="Lato Regular"/>
        </a:defRPr>
      </a:lvl1pPr>
      <a:lvl2pPr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2pPr>
      <a:lvl3pPr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3pPr>
      <a:lvl4pPr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4pPr>
      <a:lvl5pPr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5pPr>
      <a:lvl6pPr marL="457200"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6pPr>
      <a:lvl7pPr marL="914400"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7pPr>
      <a:lvl8pPr marL="1371600"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8pPr>
      <a:lvl9pPr marL="1828800" algn="ctr" defTabSz="457200" rtl="1" eaLnBrk="1" fontAlgn="base" hangingPunct="1">
        <a:spcBef>
          <a:spcPct val="0"/>
        </a:spcBef>
        <a:spcAft>
          <a:spcPct val="0"/>
        </a:spcAft>
        <a:defRPr sz="4400">
          <a:solidFill>
            <a:srgbClr val="080404"/>
          </a:solidFill>
          <a:latin typeface="Lato Regular" pitchFamily="-112" charset="0"/>
          <a:ea typeface="ＭＳ Ｐゴシック" pitchFamily="-112" charset="-128"/>
        </a:defRPr>
      </a:lvl9pPr>
    </p:titleStyle>
    <p:bodyStyle>
      <a:lvl1pPr marL="342900" indent="-342900" algn="r" defTabSz="457200" rtl="1" eaLnBrk="1" fontAlgn="base" hangingPunct="1">
        <a:spcBef>
          <a:spcPct val="20000"/>
        </a:spcBef>
        <a:spcAft>
          <a:spcPct val="0"/>
        </a:spcAft>
        <a:buFont typeface="Arial" charset="0"/>
        <a:buChar char="•"/>
        <a:defRPr sz="3200" kern="1200">
          <a:solidFill>
            <a:srgbClr val="080404"/>
          </a:solidFill>
          <a:latin typeface="Lato Regular"/>
          <a:ea typeface="ＭＳ Ｐゴシック" pitchFamily="-112" charset="-128"/>
          <a:cs typeface="Lato Regular"/>
        </a:defRPr>
      </a:lvl1pPr>
      <a:lvl2pPr marL="742950" indent="-285750" algn="r" defTabSz="457200" rtl="1" eaLnBrk="1" fontAlgn="base" hangingPunct="1">
        <a:spcBef>
          <a:spcPct val="20000"/>
        </a:spcBef>
        <a:spcAft>
          <a:spcPct val="0"/>
        </a:spcAft>
        <a:buFont typeface="Arial" charset="0"/>
        <a:buChar char="–"/>
        <a:defRPr sz="2800" kern="1200">
          <a:solidFill>
            <a:srgbClr val="080404"/>
          </a:solidFill>
          <a:latin typeface="Lato Regular"/>
          <a:ea typeface="ＭＳ Ｐゴシック" pitchFamily="-112" charset="-128"/>
          <a:cs typeface="Lato Regular"/>
        </a:defRPr>
      </a:lvl2pPr>
      <a:lvl3pPr marL="1143000" indent="-228600" algn="r" defTabSz="457200" rtl="1" eaLnBrk="1" fontAlgn="base" hangingPunct="1">
        <a:spcBef>
          <a:spcPct val="20000"/>
        </a:spcBef>
        <a:spcAft>
          <a:spcPct val="0"/>
        </a:spcAft>
        <a:buFont typeface="Arial" charset="0"/>
        <a:buChar char="•"/>
        <a:defRPr sz="2400" kern="1200">
          <a:solidFill>
            <a:srgbClr val="080404"/>
          </a:solidFill>
          <a:latin typeface="Lato Regular"/>
          <a:ea typeface="ＭＳ Ｐゴシック" pitchFamily="-112" charset="-128"/>
          <a:cs typeface="Lato Regular"/>
        </a:defRPr>
      </a:lvl3pPr>
      <a:lvl4pPr marL="1600200" indent="-228600" algn="r" defTabSz="457200" rtl="1" eaLnBrk="1" fontAlgn="base" hangingPunct="1">
        <a:spcBef>
          <a:spcPct val="20000"/>
        </a:spcBef>
        <a:spcAft>
          <a:spcPct val="0"/>
        </a:spcAft>
        <a:buFont typeface="Arial" charset="0"/>
        <a:buChar char="–"/>
        <a:defRPr sz="2000" kern="1200">
          <a:solidFill>
            <a:srgbClr val="080404"/>
          </a:solidFill>
          <a:latin typeface="Lato Regular"/>
          <a:ea typeface="ＭＳ Ｐゴシック" pitchFamily="-112" charset="-128"/>
          <a:cs typeface="Lato Regular"/>
        </a:defRPr>
      </a:lvl4pPr>
      <a:lvl5pPr marL="2057400" indent="-228600" algn="r" defTabSz="457200" rtl="1" eaLnBrk="1" fontAlgn="base" hangingPunct="1">
        <a:spcBef>
          <a:spcPct val="20000"/>
        </a:spcBef>
        <a:spcAft>
          <a:spcPct val="0"/>
        </a:spcAft>
        <a:buFont typeface="Arial" charset="0"/>
        <a:buChar char="»"/>
        <a:defRPr sz="2000" kern="1200">
          <a:solidFill>
            <a:srgbClr val="080404"/>
          </a:solidFill>
          <a:latin typeface="Lato Regular"/>
          <a:ea typeface="ＭＳ Ｐゴシック" pitchFamily="-112" charset="-128"/>
          <a:cs typeface="Lato Regular"/>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PT"/>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8/13/2014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16616105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0.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4.xml"/><Relationship Id="rId7" Type="http://schemas.openxmlformats.org/officeDocument/2006/relationships/image" Target="../media/image1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996952"/>
            <a:ext cx="8784976" cy="1470025"/>
          </a:xfrm>
        </p:spPr>
        <p:txBody>
          <a:bodyPr/>
          <a:lstStyle/>
          <a:p>
            <a:r>
              <a:rPr lang="en-US" b="1" dirty="0">
                <a:solidFill>
                  <a:srgbClr val="00B0F0"/>
                </a:solidFill>
              </a:rPr>
              <a:t>T</a:t>
            </a:r>
            <a:r>
              <a:rPr lang="en-US" b="1" dirty="0"/>
              <a:t>eaching </a:t>
            </a:r>
            <a:r>
              <a:rPr lang="en-US" b="1" dirty="0">
                <a:solidFill>
                  <a:srgbClr val="00B0F0"/>
                </a:solidFill>
              </a:rPr>
              <a:t>E</a:t>
            </a:r>
            <a:r>
              <a:rPr lang="en-US" b="1" dirty="0"/>
              <a:t>nquiry with </a:t>
            </a:r>
            <a:r>
              <a:rPr lang="en-US" b="1" dirty="0">
                <a:solidFill>
                  <a:srgbClr val="00B0F0"/>
                </a:solidFill>
              </a:rPr>
              <a:t>M</a:t>
            </a:r>
            <a:r>
              <a:rPr lang="en-US" b="1" dirty="0"/>
              <a:t>ysteries </a:t>
            </a:r>
            <a:r>
              <a:rPr lang="en-US" b="1" dirty="0">
                <a:solidFill>
                  <a:srgbClr val="00B0F0"/>
                </a:solidFill>
              </a:rPr>
              <a:t>I</a:t>
            </a:r>
            <a:r>
              <a:rPr lang="en-US" b="1" dirty="0"/>
              <a:t>ncorporated</a:t>
            </a:r>
            <a:r>
              <a:rPr lang="he-IL" b="1" dirty="0"/>
              <a:t/>
            </a:r>
            <a:br>
              <a:rPr lang="he-IL" b="1" dirty="0"/>
            </a:br>
            <a:r>
              <a:rPr lang="he-IL" sz="2000" b="1" dirty="0" smtClean="0"/>
              <a:t/>
            </a:r>
            <a:br>
              <a:rPr lang="he-IL" sz="2000" b="1" dirty="0" smtClean="0"/>
            </a:br>
            <a:r>
              <a:rPr lang="he-IL" b="1" dirty="0" smtClean="0">
                <a:solidFill>
                  <a:schemeClr val="bg1"/>
                </a:solidFill>
              </a:rPr>
              <a:t>חקר</a:t>
            </a:r>
            <a:r>
              <a:rPr lang="he-IL" sz="3600" b="1" dirty="0" smtClean="0">
                <a:solidFill>
                  <a:schemeClr val="bg1"/>
                </a:solidFill>
              </a:rPr>
              <a:t> </a:t>
            </a:r>
            <a:r>
              <a:rPr lang="he-IL" sz="1800" b="1" dirty="0" smtClean="0">
                <a:solidFill>
                  <a:schemeClr val="bg1"/>
                </a:solidFill>
              </a:rPr>
              <a:t>בעקבות</a:t>
            </a:r>
            <a:r>
              <a:rPr lang="he-IL" sz="3600" b="1" dirty="0" smtClean="0">
                <a:solidFill>
                  <a:schemeClr val="bg1"/>
                </a:solidFill>
              </a:rPr>
              <a:t> </a:t>
            </a:r>
            <a:r>
              <a:rPr lang="he-IL" b="1" dirty="0" smtClean="0">
                <a:solidFill>
                  <a:schemeClr val="bg1"/>
                </a:solidFill>
              </a:rPr>
              <a:t>סיפורי מסתורין </a:t>
            </a:r>
            <a:br>
              <a:rPr lang="he-IL" b="1" dirty="0" smtClean="0">
                <a:solidFill>
                  <a:schemeClr val="bg1"/>
                </a:solidFill>
              </a:rPr>
            </a:br>
            <a:r>
              <a:rPr lang="he-IL" b="1" dirty="0" smtClean="0">
                <a:solidFill>
                  <a:schemeClr val="bg1"/>
                </a:solidFill>
              </a:rPr>
              <a:t>בכיתת המדעים </a:t>
            </a:r>
            <a:endParaRPr lang="he-IL" b="1" dirty="0">
              <a:solidFill>
                <a:schemeClr val="bg1"/>
              </a:solidFill>
            </a:endParaRPr>
          </a:p>
        </p:txBody>
      </p:sp>
      <p:sp>
        <p:nvSpPr>
          <p:cNvPr id="3" name="Subtitle 2"/>
          <p:cNvSpPr txBox="1">
            <a:spLocks/>
          </p:cNvSpPr>
          <p:nvPr/>
        </p:nvSpPr>
        <p:spPr>
          <a:xfrm>
            <a:off x="323528" y="5301208"/>
            <a:ext cx="8496944" cy="43204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000" b="1" dirty="0" smtClean="0"/>
              <a:t>דבורה קצביץ, מלכה </a:t>
            </a:r>
            <a:r>
              <a:rPr lang="he-IL" sz="2000" b="1" dirty="0" err="1" smtClean="0"/>
              <a:t>יאיון</a:t>
            </a:r>
            <a:r>
              <a:rPr lang="he-IL" sz="2000" b="1" dirty="0" smtClean="0"/>
              <a:t>, רן </a:t>
            </a:r>
            <a:r>
              <a:rPr lang="he-IL" sz="2000" b="1" dirty="0"/>
              <a:t>פלג</a:t>
            </a:r>
            <a:r>
              <a:rPr lang="he-IL" sz="2000" b="1" dirty="0" smtClean="0"/>
              <a:t>,</a:t>
            </a:r>
            <a:r>
              <a:rPr lang="he-IL" sz="2000" b="1" dirty="0"/>
              <a:t> רחל ממלוק-נעמן, אבי </a:t>
            </a:r>
            <a:r>
              <a:rPr lang="he-IL" sz="2000" b="1" dirty="0" err="1"/>
              <a:t>הופשטיין</a:t>
            </a:r>
            <a:r>
              <a:rPr lang="he-IL" sz="2000" b="1" dirty="0"/>
              <a:t>, </a:t>
            </a:r>
            <a:r>
              <a:rPr lang="he-IL" sz="2000" b="1" dirty="0" smtClean="0"/>
              <a:t>דיויד </a:t>
            </a:r>
            <a:r>
              <a:rPr lang="he-IL" sz="2000" b="1" dirty="0" err="1" smtClean="0"/>
              <a:t>פורטס</a:t>
            </a:r>
            <a:endParaRPr lang="he-IL" sz="2000" b="1" dirty="0"/>
          </a:p>
        </p:txBody>
      </p:sp>
    </p:spTree>
    <p:extLst>
      <p:ext uri="{BB962C8B-B14F-4D97-AF65-F5344CB8AC3E}">
        <p14:creationId xmlns:p14="http://schemas.microsoft.com/office/powerpoint/2010/main" val="1714151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6647643"/>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10</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
        <p:nvSpPr>
          <p:cNvPr id="7" name="TextBox 6"/>
          <p:cNvSpPr txBox="1"/>
          <p:nvPr/>
        </p:nvSpPr>
        <p:spPr>
          <a:xfrm>
            <a:off x="5432527" y="3645024"/>
            <a:ext cx="1944216" cy="1200329"/>
          </a:xfrm>
          <a:prstGeom prst="rect">
            <a:avLst/>
          </a:prstGeom>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he-IL" u="sng" dirty="0" smtClean="0"/>
              <a:t>שלב הגילוי</a:t>
            </a:r>
          </a:p>
          <a:p>
            <a:pPr algn="ctr"/>
            <a:r>
              <a:rPr lang="he-IL" dirty="0" smtClean="0"/>
              <a:t>חקר </a:t>
            </a:r>
            <a:r>
              <a:rPr lang="he-IL" dirty="0"/>
              <a:t>ראשוני</a:t>
            </a:r>
          </a:p>
          <a:p>
            <a:pPr algn="ctr"/>
            <a:r>
              <a:rPr lang="he-IL" dirty="0" smtClean="0"/>
              <a:t>להתחבר לידע קיים</a:t>
            </a:r>
          </a:p>
          <a:p>
            <a:pPr algn="ctr"/>
            <a:r>
              <a:rPr lang="he-IL" dirty="0" smtClean="0"/>
              <a:t>להציף תפיסות</a:t>
            </a:r>
          </a:p>
        </p:txBody>
      </p:sp>
      <p:pic>
        <p:nvPicPr>
          <p:cNvPr id="8" name="Picture 3" descr="D:\Projects 2013\TEMI\2013-10-20 Presentations for Leiden\pics\IMG_055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8687" b="24500"/>
          <a:stretch/>
        </p:blipFill>
        <p:spPr bwMode="auto">
          <a:xfrm>
            <a:off x="467544" y="2924944"/>
            <a:ext cx="4723981" cy="201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8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7"/>
                                        </p:tgtEl>
                                      </p:cBhvr>
                                    </p:animEffect>
                                    <p:anim calcmode="lin" valueType="num">
                                      <p:cBhvr>
                                        <p:cTn id="13" dur="1000"/>
                                        <p:tgtEl>
                                          <p:spTgt spid="7"/>
                                        </p:tgtEl>
                                        <p:attrNameLst>
                                          <p:attrName>ppt_x</p:attrName>
                                        </p:attrNameLst>
                                      </p:cBhvr>
                                      <p:tavLst>
                                        <p:tav tm="0">
                                          <p:val>
                                            <p:strVal val="ppt_x"/>
                                          </p:val>
                                        </p:tav>
                                        <p:tav tm="100000">
                                          <p:val>
                                            <p:strVal val="ppt_x"/>
                                          </p:val>
                                        </p:tav>
                                      </p:tavLst>
                                    </p:anim>
                                    <p:anim calcmode="lin" valueType="num">
                                      <p:cBhvr>
                                        <p:cTn id="14" dur="1000"/>
                                        <p:tgtEl>
                                          <p:spTgt spid="7"/>
                                        </p:tgtEl>
                                        <p:attrNameLst>
                                          <p:attrName>ppt_y</p:attrName>
                                        </p:attrNameLst>
                                      </p:cBhvr>
                                      <p:tavLst>
                                        <p:tav tm="0">
                                          <p:val>
                                            <p:strVal val="ppt_y"/>
                                          </p:val>
                                        </p:tav>
                                        <p:tav tm="100000">
                                          <p:val>
                                            <p:strVal val="ppt_y+.1"/>
                                          </p:val>
                                        </p:tav>
                                      </p:tavLst>
                                    </p:anim>
                                    <p:set>
                                      <p:cBhvr>
                                        <p:cTn id="15" dur="1" fill="hold">
                                          <p:stCondLst>
                                            <p:cond delay="999"/>
                                          </p:stCondLst>
                                        </p:cTn>
                                        <p:tgtEl>
                                          <p:spTgt spid="7"/>
                                        </p:tgtEl>
                                        <p:attrNameLst>
                                          <p:attrName>style.visibility</p:attrName>
                                        </p:attrNameLst>
                                      </p:cBhvr>
                                      <p:to>
                                        <p:strVal val="hidden"/>
                                      </p:to>
                                    </p:set>
                                  </p:childTnLst>
                                </p:cTn>
                              </p:par>
                              <p:par>
                                <p:cTn id="16" presetID="42" presetClass="exit" presetSubtype="0" fill="hold" nodeType="withEffect">
                                  <p:stCondLst>
                                    <p:cond delay="0"/>
                                  </p:stCondLst>
                                  <p:childTnLst>
                                    <p:animEffect transition="out" filter="fade">
                                      <p:cBhvr>
                                        <p:cTn id="17" dur="1000"/>
                                        <p:tgtEl>
                                          <p:spTgt spid="8"/>
                                        </p:tgtEl>
                                      </p:cBhvr>
                                    </p:animEffect>
                                    <p:anim calcmode="lin" valueType="num">
                                      <p:cBhvr>
                                        <p:cTn id="18" dur="1000"/>
                                        <p:tgtEl>
                                          <p:spTgt spid="8"/>
                                        </p:tgtEl>
                                        <p:attrNameLst>
                                          <p:attrName>ppt_x</p:attrName>
                                        </p:attrNameLst>
                                      </p:cBhvr>
                                      <p:tavLst>
                                        <p:tav tm="0">
                                          <p:val>
                                            <p:strVal val="ppt_x"/>
                                          </p:val>
                                        </p:tav>
                                        <p:tav tm="100000">
                                          <p:val>
                                            <p:strVal val="ppt_x"/>
                                          </p:val>
                                        </p:tav>
                                      </p:tavLst>
                                    </p:anim>
                                    <p:anim calcmode="lin" valueType="num">
                                      <p:cBhvr>
                                        <p:cTn id="19" dur="1000"/>
                                        <p:tgtEl>
                                          <p:spTgt spid="8"/>
                                        </p:tgtEl>
                                        <p:attrNameLst>
                                          <p:attrName>ppt_y</p:attrName>
                                        </p:attrNameLst>
                                      </p:cBhvr>
                                      <p:tavLst>
                                        <p:tav tm="0">
                                          <p:val>
                                            <p:strVal val="ppt_y"/>
                                          </p:val>
                                        </p:tav>
                                        <p:tav tm="100000">
                                          <p:val>
                                            <p:strVal val="ppt_y+.1"/>
                                          </p:val>
                                        </p:tav>
                                      </p:tavLst>
                                    </p:anim>
                                    <p:set>
                                      <p:cBhvr>
                                        <p:cTn id="2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5601558"/>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11</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352170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4732454"/>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12</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8612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8809547"/>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13</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
        <p:nvSpPr>
          <p:cNvPr id="7" name="TextBox 6"/>
          <p:cNvSpPr txBox="1"/>
          <p:nvPr/>
        </p:nvSpPr>
        <p:spPr>
          <a:xfrm>
            <a:off x="3707904" y="3789040"/>
            <a:ext cx="1944216" cy="923330"/>
          </a:xfrm>
          <a:prstGeom prst="rect">
            <a:avLst/>
          </a:prstGeom>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he-IL" u="sng" dirty="0" smtClean="0"/>
              <a:t>שלב ההסבר</a:t>
            </a:r>
          </a:p>
          <a:p>
            <a:pPr algn="ctr"/>
            <a:r>
              <a:rPr lang="he-IL" dirty="0" smtClean="0"/>
              <a:t>התלמידים מסבירים</a:t>
            </a:r>
          </a:p>
          <a:p>
            <a:pPr algn="ctr"/>
            <a:r>
              <a:rPr lang="he-IL" dirty="0" smtClean="0"/>
              <a:t>המורים מסבירים</a:t>
            </a:r>
            <a:endParaRPr lang="he-IL" dirty="0"/>
          </a:p>
        </p:txBody>
      </p:sp>
      <mc:AlternateContent xmlns:mc="http://schemas.openxmlformats.org/markup-compatibility/2006" xmlns:a14="http://schemas.microsoft.com/office/drawing/2010/main">
        <mc:Choice Requires="a14">
          <p:sp>
            <p:nvSpPr>
              <p:cNvPr id="8" name="TextBox 7"/>
              <p:cNvSpPr txBox="1"/>
              <p:nvPr/>
            </p:nvSpPr>
            <p:spPr>
              <a:xfrm>
                <a:off x="4932040" y="2276872"/>
                <a:ext cx="3316742" cy="428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pPr algn="l" rtl="0"/>
                <a14:m>
                  <m:oMathPara xmlns:m="http://schemas.openxmlformats.org/officeDocument/2006/math">
                    <m:oMathParaPr>
                      <m:jc m:val="centerGroup"/>
                    </m:oMathParaPr>
                    <m:oMath xmlns:m="http://schemas.openxmlformats.org/officeDocument/2006/math">
                      <m:r>
                        <a:rPr lang="he-IL" i="1" smtClean="0">
                          <a:latin typeface="Cambria Math"/>
                          <a:ea typeface="Cambria Math"/>
                        </a:rPr>
                        <m:t>∆</m:t>
                      </m:r>
                      <m:sSub>
                        <m:sSubPr>
                          <m:ctrlPr>
                            <a:rPr lang="he-IL" i="1" smtClean="0">
                              <a:latin typeface="Cambria Math"/>
                              <a:ea typeface="Cambria Math"/>
                            </a:rPr>
                          </m:ctrlPr>
                        </m:sSubPr>
                        <m:e>
                          <m:r>
                            <a:rPr lang="en-US" b="0" i="1" smtClean="0">
                              <a:latin typeface="Cambria Math"/>
                              <a:ea typeface="Cambria Math"/>
                            </a:rPr>
                            <m:t>𝑆</m:t>
                          </m:r>
                        </m:e>
                        <m:sub>
                          <m:r>
                            <a:rPr lang="he-IL" b="0" i="1" smtClean="0">
                              <a:latin typeface="Cambria Math"/>
                              <a:ea typeface="Cambria Math"/>
                            </a:rPr>
                            <m:t>יקום</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𝑆</m:t>
                          </m:r>
                        </m:e>
                        <m:sub>
                          <m:r>
                            <a:rPr lang="he-IL" b="0" i="1" smtClean="0">
                              <a:latin typeface="Cambria Math"/>
                              <a:ea typeface="Cambria Math"/>
                            </a:rPr>
                            <m:t>סביבה</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𝑆</m:t>
                          </m:r>
                        </m:e>
                        <m:sub>
                          <m:r>
                            <a:rPr lang="he-IL" b="0" i="1" smtClean="0">
                              <a:latin typeface="Cambria Math"/>
                              <a:ea typeface="Cambria Math"/>
                            </a:rPr>
                            <m:t>מערכת</m:t>
                          </m:r>
                        </m:sub>
                      </m:sSub>
                    </m:oMath>
                  </m:oMathPara>
                </a14:m>
                <a:endParaRPr lang="he-IL" dirty="0"/>
              </a:p>
            </p:txBody>
          </p:sp>
        </mc:Choice>
        <mc:Fallback xmlns="">
          <p:sp>
            <p:nvSpPr>
              <p:cNvPr id="8" name="TextBox 7"/>
              <p:cNvSpPr txBox="1">
                <a:spLocks noRot="1" noChangeAspect="1" noMove="1" noResize="1" noEditPoints="1" noAdjustHandles="1" noChangeArrowheads="1" noChangeShapeType="1" noTextEdit="1"/>
              </p:cNvSpPr>
              <p:nvPr/>
            </p:nvSpPr>
            <p:spPr>
              <a:xfrm>
                <a:off x="4932040" y="2276872"/>
                <a:ext cx="3316742" cy="428259"/>
              </a:xfrm>
              <a:prstGeom prst="rect">
                <a:avLst/>
              </a:prstGeom>
              <a:blipFill rotWithShape="1">
                <a:blip r:embed="rId7"/>
                <a:stretch>
                  <a:fillRect b="-12162"/>
                </a:stretch>
              </a:blipFill>
            </p:spPr>
            <p:txBody>
              <a:bodyPr/>
              <a:lstStyle/>
              <a:p>
                <a:r>
                  <a:rPr lang="he-IL">
                    <a:noFill/>
                  </a:rPr>
                  <a:t> </a:t>
                </a:r>
              </a:p>
            </p:txBody>
          </p:sp>
        </mc:Fallback>
      </mc:AlternateContent>
      <p:pic>
        <p:nvPicPr>
          <p:cNvPr id="2050" name="Picture 2" descr="http://www.enigmatic-consulting.com/semiconductor_processing/CVD_Fundamentals/films/films_images/SiO2_network_Laxm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2479632"/>
            <a:ext cx="2069232" cy="1529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4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1000"/>
                                        <p:tgtEl>
                                          <p:spTgt spid="7"/>
                                        </p:tgtEl>
                                      </p:cBhvr>
                                    </p:animEffect>
                                    <p:anim calcmode="lin" valueType="num">
                                      <p:cBhvr>
                                        <p:cTn id="17" dur="1000"/>
                                        <p:tgtEl>
                                          <p:spTgt spid="7"/>
                                        </p:tgtEl>
                                        <p:attrNameLst>
                                          <p:attrName>ppt_x</p:attrName>
                                        </p:attrNameLst>
                                      </p:cBhvr>
                                      <p:tavLst>
                                        <p:tav tm="0">
                                          <p:val>
                                            <p:strVal val="ppt_x"/>
                                          </p:val>
                                        </p:tav>
                                        <p:tav tm="100000">
                                          <p:val>
                                            <p:strVal val="ppt_x"/>
                                          </p:val>
                                        </p:tav>
                                      </p:tavLst>
                                    </p:anim>
                                    <p:anim calcmode="lin" valueType="num">
                                      <p:cBhvr>
                                        <p:cTn id="18" dur="1000"/>
                                        <p:tgtEl>
                                          <p:spTgt spid="7"/>
                                        </p:tgtEl>
                                        <p:attrNameLst>
                                          <p:attrName>ppt_y</p:attrName>
                                        </p:attrNameLst>
                                      </p:cBhvr>
                                      <p:tavLst>
                                        <p:tav tm="0">
                                          <p:val>
                                            <p:strVal val="ppt_y"/>
                                          </p:val>
                                        </p:tav>
                                        <p:tav tm="100000">
                                          <p:val>
                                            <p:strVal val="ppt_y+.1"/>
                                          </p:val>
                                        </p:tav>
                                      </p:tavLst>
                                    </p:anim>
                                    <p:set>
                                      <p:cBhvr>
                                        <p:cTn id="19" dur="1" fill="hold">
                                          <p:stCondLst>
                                            <p:cond delay="999"/>
                                          </p:stCondLst>
                                        </p:cTn>
                                        <p:tgtEl>
                                          <p:spTgt spid="7"/>
                                        </p:tgtEl>
                                        <p:attrNameLst>
                                          <p:attrName>style.visibility</p:attrName>
                                        </p:attrNameLst>
                                      </p:cBhvr>
                                      <p:to>
                                        <p:strVal val="hidden"/>
                                      </p:to>
                                    </p:set>
                                  </p:childTnLst>
                                </p:cTn>
                              </p:par>
                              <p:par>
                                <p:cTn id="20" presetID="42" presetClass="exit" presetSubtype="0" fill="hold" grpId="2" nodeType="withEffect">
                                  <p:stCondLst>
                                    <p:cond delay="0"/>
                                  </p:stCondLst>
                                  <p:childTnLst>
                                    <p:animEffect transition="out" filter="fade">
                                      <p:cBhvr>
                                        <p:cTn id="21" dur="1000"/>
                                        <p:tgtEl>
                                          <p:spTgt spid="7"/>
                                        </p:tgtEl>
                                      </p:cBhvr>
                                    </p:animEffect>
                                    <p:anim calcmode="lin" valueType="num">
                                      <p:cBhvr>
                                        <p:cTn id="22" dur="1000"/>
                                        <p:tgtEl>
                                          <p:spTgt spid="7"/>
                                        </p:tgtEl>
                                        <p:attrNameLst>
                                          <p:attrName>ppt_x</p:attrName>
                                        </p:attrNameLst>
                                      </p:cBhvr>
                                      <p:tavLst>
                                        <p:tav tm="0">
                                          <p:val>
                                            <p:strVal val="ppt_x"/>
                                          </p:val>
                                        </p:tav>
                                        <p:tav tm="100000">
                                          <p:val>
                                            <p:strVal val="ppt_x"/>
                                          </p:val>
                                        </p:tav>
                                      </p:tavLst>
                                    </p:anim>
                                    <p:anim calcmode="lin" valueType="num">
                                      <p:cBhvr>
                                        <p:cTn id="23" dur="1000"/>
                                        <p:tgtEl>
                                          <p:spTgt spid="7"/>
                                        </p:tgtEl>
                                        <p:attrNameLst>
                                          <p:attrName>ppt_y</p:attrName>
                                        </p:attrNameLst>
                                      </p:cBhvr>
                                      <p:tavLst>
                                        <p:tav tm="0">
                                          <p:val>
                                            <p:strVal val="ppt_y"/>
                                          </p:val>
                                        </p:tav>
                                        <p:tav tm="100000">
                                          <p:val>
                                            <p:strVal val="ppt_y+.1"/>
                                          </p:val>
                                        </p:tav>
                                      </p:tavLst>
                                    </p:anim>
                                    <p:set>
                                      <p:cBhvr>
                                        <p:cTn id="24" dur="1" fill="hold">
                                          <p:stCondLst>
                                            <p:cond delay="999"/>
                                          </p:stCondLst>
                                        </p:cTn>
                                        <p:tgtEl>
                                          <p:spTgt spid="7"/>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2050"/>
                                        </p:tgtEl>
                                      </p:cBhvr>
                                    </p:animEffect>
                                    <p:anim calcmode="lin" valueType="num">
                                      <p:cBhvr>
                                        <p:cTn id="27" dur="1000"/>
                                        <p:tgtEl>
                                          <p:spTgt spid="2050"/>
                                        </p:tgtEl>
                                        <p:attrNameLst>
                                          <p:attrName>ppt_x</p:attrName>
                                        </p:attrNameLst>
                                      </p:cBhvr>
                                      <p:tavLst>
                                        <p:tav tm="0">
                                          <p:val>
                                            <p:strVal val="ppt_x"/>
                                          </p:val>
                                        </p:tav>
                                        <p:tav tm="100000">
                                          <p:val>
                                            <p:strVal val="ppt_x"/>
                                          </p:val>
                                        </p:tav>
                                      </p:tavLst>
                                    </p:anim>
                                    <p:anim calcmode="lin" valueType="num">
                                      <p:cBhvr>
                                        <p:cTn id="28" dur="1000"/>
                                        <p:tgtEl>
                                          <p:spTgt spid="2050"/>
                                        </p:tgtEl>
                                        <p:attrNameLst>
                                          <p:attrName>ppt_y</p:attrName>
                                        </p:attrNameLst>
                                      </p:cBhvr>
                                      <p:tavLst>
                                        <p:tav tm="0">
                                          <p:val>
                                            <p:strVal val="ppt_y"/>
                                          </p:val>
                                        </p:tav>
                                        <p:tav tm="100000">
                                          <p:val>
                                            <p:strVal val="ppt_y+.1"/>
                                          </p:val>
                                        </p:tav>
                                      </p:tavLst>
                                    </p:anim>
                                    <p:set>
                                      <p:cBhvr>
                                        <p:cTn id="29" dur="1" fill="hold">
                                          <p:stCondLst>
                                            <p:cond delay="999"/>
                                          </p:stCondLst>
                                        </p:cTn>
                                        <p:tgtEl>
                                          <p:spTgt spid="2050"/>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8"/>
                                        </p:tgtEl>
                                      </p:cBhvr>
                                    </p:animEffect>
                                    <p:anim calcmode="lin" valueType="num">
                                      <p:cBhvr>
                                        <p:cTn id="32" dur="1000"/>
                                        <p:tgtEl>
                                          <p:spTgt spid="8"/>
                                        </p:tgtEl>
                                        <p:attrNameLst>
                                          <p:attrName>ppt_x</p:attrName>
                                        </p:attrNameLst>
                                      </p:cBhvr>
                                      <p:tavLst>
                                        <p:tav tm="0">
                                          <p:val>
                                            <p:strVal val="ppt_x"/>
                                          </p:val>
                                        </p:tav>
                                        <p:tav tm="100000">
                                          <p:val>
                                            <p:strVal val="ppt_x"/>
                                          </p:val>
                                        </p:tav>
                                      </p:tavLst>
                                    </p:anim>
                                    <p:anim calcmode="lin" valueType="num">
                                      <p:cBhvr>
                                        <p:cTn id="33" dur="1000"/>
                                        <p:tgtEl>
                                          <p:spTgt spid="8"/>
                                        </p:tgtEl>
                                        <p:attrNameLst>
                                          <p:attrName>ppt_y</p:attrName>
                                        </p:attrNameLst>
                                      </p:cBhvr>
                                      <p:tavLst>
                                        <p:tav tm="0">
                                          <p:val>
                                            <p:strVal val="ppt_y"/>
                                          </p:val>
                                        </p:tav>
                                        <p:tav tm="100000">
                                          <p:val>
                                            <p:strVal val="ppt_y+.1"/>
                                          </p:val>
                                        </p:tav>
                                      </p:tavLst>
                                    </p:anim>
                                    <p:set>
                                      <p:cBhvr>
                                        <p:cTn id="3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9348391"/>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14</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165956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7381931"/>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15</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69054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1918092"/>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16</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
        <p:nvSpPr>
          <p:cNvPr id="7" name="TextBox 6"/>
          <p:cNvSpPr txBox="1"/>
          <p:nvPr/>
        </p:nvSpPr>
        <p:spPr>
          <a:xfrm>
            <a:off x="2411760" y="3284984"/>
            <a:ext cx="1944216" cy="1200329"/>
          </a:xfrm>
          <a:prstGeom prst="rect">
            <a:avLst/>
          </a:prstGeom>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he-IL" u="sng" dirty="0" smtClean="0"/>
              <a:t>שלב ההרחבה</a:t>
            </a:r>
          </a:p>
          <a:p>
            <a:pPr algn="ctr"/>
            <a:r>
              <a:rPr lang="he-IL" dirty="0" smtClean="0"/>
              <a:t>ניסוי המשך</a:t>
            </a:r>
          </a:p>
          <a:p>
            <a:pPr algn="ctr"/>
            <a:r>
              <a:rPr lang="he-IL" dirty="0" smtClean="0"/>
              <a:t>חקר מורחב</a:t>
            </a:r>
          </a:p>
          <a:p>
            <a:pPr algn="ctr"/>
            <a:r>
              <a:rPr lang="he-IL" dirty="0" smtClean="0"/>
              <a:t>התנסויות חדשות</a:t>
            </a:r>
            <a:endParaRPr lang="he-IL" dirty="0"/>
          </a:p>
        </p:txBody>
      </p:sp>
      <p:pic>
        <p:nvPicPr>
          <p:cNvPr id="8" name="תמונה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0053" y="2201950"/>
            <a:ext cx="4214437" cy="3160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7864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7"/>
                                        </p:tgtEl>
                                      </p:cBhvr>
                                    </p:animEffect>
                                    <p:anim calcmode="lin" valueType="num">
                                      <p:cBhvr>
                                        <p:cTn id="18" dur="1000"/>
                                        <p:tgtEl>
                                          <p:spTgt spid="7"/>
                                        </p:tgtEl>
                                        <p:attrNameLst>
                                          <p:attrName>ppt_x</p:attrName>
                                        </p:attrNameLst>
                                      </p:cBhvr>
                                      <p:tavLst>
                                        <p:tav tm="0">
                                          <p:val>
                                            <p:strVal val="ppt_x"/>
                                          </p:val>
                                        </p:tav>
                                        <p:tav tm="100000">
                                          <p:val>
                                            <p:strVal val="ppt_x"/>
                                          </p:val>
                                        </p:tav>
                                      </p:tavLst>
                                    </p:anim>
                                    <p:anim calcmode="lin" valueType="num">
                                      <p:cBhvr>
                                        <p:cTn id="19" dur="1000"/>
                                        <p:tgtEl>
                                          <p:spTgt spid="7"/>
                                        </p:tgtEl>
                                        <p:attrNameLst>
                                          <p:attrName>ppt_y</p:attrName>
                                        </p:attrNameLst>
                                      </p:cBhvr>
                                      <p:tavLst>
                                        <p:tav tm="0">
                                          <p:val>
                                            <p:strVal val="ppt_y"/>
                                          </p:val>
                                        </p:tav>
                                        <p:tav tm="100000">
                                          <p:val>
                                            <p:strVal val="ppt_y+.1"/>
                                          </p:val>
                                        </p:tav>
                                      </p:tavLst>
                                    </p:anim>
                                    <p:set>
                                      <p:cBhvr>
                                        <p:cTn id="20" dur="1" fill="hold">
                                          <p:stCondLst>
                                            <p:cond delay="999"/>
                                          </p:stCondLst>
                                        </p:cTn>
                                        <p:tgtEl>
                                          <p:spTgt spid="7"/>
                                        </p:tgtEl>
                                        <p:attrNameLst>
                                          <p:attrName>style.visibility</p:attrName>
                                        </p:attrNameLst>
                                      </p:cBhvr>
                                      <p:to>
                                        <p:strVal val="hidden"/>
                                      </p:to>
                                    </p:set>
                                  </p:childTnLst>
                                </p:cTn>
                              </p:par>
                              <p:par>
                                <p:cTn id="21" presetID="42" presetClass="exit" presetSubtype="0" fill="hold" grpId="2" nodeType="withEffect">
                                  <p:stCondLst>
                                    <p:cond delay="0"/>
                                  </p:stCondLst>
                                  <p:childTnLst>
                                    <p:animEffect transition="out" filter="fade">
                                      <p:cBhvr>
                                        <p:cTn id="22" dur="1000"/>
                                        <p:tgtEl>
                                          <p:spTgt spid="7"/>
                                        </p:tgtEl>
                                      </p:cBhvr>
                                    </p:animEffect>
                                    <p:anim calcmode="lin" valueType="num">
                                      <p:cBhvr>
                                        <p:cTn id="23" dur="1000"/>
                                        <p:tgtEl>
                                          <p:spTgt spid="7"/>
                                        </p:tgtEl>
                                        <p:attrNameLst>
                                          <p:attrName>ppt_x</p:attrName>
                                        </p:attrNameLst>
                                      </p:cBhvr>
                                      <p:tavLst>
                                        <p:tav tm="0">
                                          <p:val>
                                            <p:strVal val="ppt_x"/>
                                          </p:val>
                                        </p:tav>
                                        <p:tav tm="100000">
                                          <p:val>
                                            <p:strVal val="ppt_x"/>
                                          </p:val>
                                        </p:tav>
                                      </p:tavLst>
                                    </p:anim>
                                    <p:anim calcmode="lin" valueType="num">
                                      <p:cBhvr>
                                        <p:cTn id="24" dur="1000"/>
                                        <p:tgtEl>
                                          <p:spTgt spid="7"/>
                                        </p:tgtEl>
                                        <p:attrNameLst>
                                          <p:attrName>ppt_y</p:attrName>
                                        </p:attrNameLst>
                                      </p:cBhvr>
                                      <p:tavLst>
                                        <p:tav tm="0">
                                          <p:val>
                                            <p:strVal val="ppt_y"/>
                                          </p:val>
                                        </p:tav>
                                        <p:tav tm="100000">
                                          <p:val>
                                            <p:strVal val="ppt_y+.1"/>
                                          </p:val>
                                        </p:tav>
                                      </p:tavLst>
                                    </p:anim>
                                    <p:set>
                                      <p:cBhvr>
                                        <p:cTn id="25" dur="1" fill="hold">
                                          <p:stCondLst>
                                            <p:cond delay="999"/>
                                          </p:stCondLst>
                                        </p:cTn>
                                        <p:tgtEl>
                                          <p:spTgt spid="7"/>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5209021"/>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17</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413003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9337063"/>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18</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236226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2504540"/>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19</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
        <p:nvSpPr>
          <p:cNvPr id="7" name="TextBox 6"/>
          <p:cNvSpPr txBox="1"/>
          <p:nvPr/>
        </p:nvSpPr>
        <p:spPr>
          <a:xfrm>
            <a:off x="905166" y="3668773"/>
            <a:ext cx="1944216" cy="923330"/>
          </a:xfrm>
          <a:prstGeom prst="rect">
            <a:avLst/>
          </a:prstGeom>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he-IL" u="sng" dirty="0" smtClean="0"/>
              <a:t>שלב ההערכה</a:t>
            </a:r>
          </a:p>
          <a:p>
            <a:pPr algn="ctr"/>
            <a:r>
              <a:rPr lang="he-IL" dirty="0" smtClean="0"/>
              <a:t>עבור התלמידים</a:t>
            </a:r>
          </a:p>
          <a:p>
            <a:pPr algn="ctr"/>
            <a:r>
              <a:rPr lang="he-IL" dirty="0" smtClean="0"/>
              <a:t>עבור המורים</a:t>
            </a:r>
            <a:endParaRPr lang="he-IL" dirty="0"/>
          </a:p>
        </p:txBody>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9129" r="25301" b="6500"/>
          <a:stretch/>
        </p:blipFill>
        <p:spPr bwMode="auto">
          <a:xfrm>
            <a:off x="3637218" y="1607815"/>
            <a:ext cx="4050978" cy="340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6884" r="28634"/>
          <a:stretch/>
        </p:blipFill>
        <p:spPr bwMode="auto">
          <a:xfrm>
            <a:off x="3632569" y="1607815"/>
            <a:ext cx="4050978" cy="353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1193" r="24373"/>
          <a:stretch/>
        </p:blipFill>
        <p:spPr bwMode="auto">
          <a:xfrm>
            <a:off x="3637218" y="1607815"/>
            <a:ext cx="405097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78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1000"/>
                            </p:stCondLst>
                            <p:childTnLst>
                              <p:par>
                                <p:cTn id="18" presetID="1" presetClass="exit" presetSubtype="0" fill="hold" nodeType="afterEffect">
                                  <p:stCondLst>
                                    <p:cond delay="750"/>
                                  </p:stCondLst>
                                  <p:childTnLst>
                                    <p:set>
                                      <p:cBhvr>
                                        <p:cTn id="19" dur="1" fill="hold">
                                          <p:stCondLst>
                                            <p:cond delay="0"/>
                                          </p:stCondLst>
                                        </p:cTn>
                                        <p:tgtEl>
                                          <p:spTgt spid="9"/>
                                        </p:tgtEl>
                                        <p:attrNameLst>
                                          <p:attrName>style.visibility</p:attrName>
                                        </p:attrNameLst>
                                      </p:cBhvr>
                                      <p:to>
                                        <p:strVal val="hidden"/>
                                      </p:to>
                                    </p:set>
                                  </p:childTnLst>
                                </p:cTn>
                              </p:par>
                            </p:childTnLst>
                          </p:cTn>
                        </p:par>
                        <p:par>
                          <p:cTn id="20" fill="hold">
                            <p:stCondLst>
                              <p:cond delay="1750"/>
                            </p:stCondLst>
                            <p:childTnLst>
                              <p:par>
                                <p:cTn id="21" presetID="1" presetClass="exit" presetSubtype="0" fill="hold" nodeType="after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par>
                          <p:cTn id="23" fill="hold">
                            <p:stCondLst>
                              <p:cond delay="1750"/>
                            </p:stCondLst>
                            <p:childTnLst>
                              <p:par>
                                <p:cTn id="24" presetID="1" presetClass="entr" presetSubtype="0" fill="hold" nodeType="afterEffect">
                                  <p:stCondLst>
                                    <p:cond delay="75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50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7"/>
                                        </p:tgtEl>
                                      </p:cBhvr>
                                    </p:animEffect>
                                    <p:anim calcmode="lin" valueType="num">
                                      <p:cBhvr>
                                        <p:cTn id="42" dur="1000"/>
                                        <p:tgtEl>
                                          <p:spTgt spid="7"/>
                                        </p:tgtEl>
                                        <p:attrNameLst>
                                          <p:attrName>ppt_x</p:attrName>
                                        </p:attrNameLst>
                                      </p:cBhvr>
                                      <p:tavLst>
                                        <p:tav tm="0">
                                          <p:val>
                                            <p:strVal val="ppt_x"/>
                                          </p:val>
                                        </p:tav>
                                        <p:tav tm="100000">
                                          <p:val>
                                            <p:strVal val="ppt_x"/>
                                          </p:val>
                                        </p:tav>
                                      </p:tavLst>
                                    </p:anim>
                                    <p:anim calcmode="lin" valueType="num">
                                      <p:cBhvr>
                                        <p:cTn id="43" dur="1000"/>
                                        <p:tgtEl>
                                          <p:spTgt spid="7"/>
                                        </p:tgtEl>
                                        <p:attrNameLst>
                                          <p:attrName>ppt_y</p:attrName>
                                        </p:attrNameLst>
                                      </p:cBhvr>
                                      <p:tavLst>
                                        <p:tav tm="0">
                                          <p:val>
                                            <p:strVal val="ppt_y"/>
                                          </p:val>
                                        </p:tav>
                                        <p:tav tm="100000">
                                          <p:val>
                                            <p:strVal val="ppt_y+.1"/>
                                          </p:val>
                                        </p:tav>
                                      </p:tavLst>
                                    </p:anim>
                                    <p:set>
                                      <p:cBhvr>
                                        <p:cTn id="4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996952"/>
            <a:ext cx="8784976" cy="1470025"/>
          </a:xfrm>
        </p:spPr>
        <p:txBody>
          <a:bodyPr/>
          <a:lstStyle/>
          <a:p>
            <a:r>
              <a:rPr lang="en-US" b="1" dirty="0">
                <a:solidFill>
                  <a:srgbClr val="00B0F0"/>
                </a:solidFill>
              </a:rPr>
              <a:t>T</a:t>
            </a:r>
            <a:r>
              <a:rPr lang="en-US" b="1" dirty="0"/>
              <a:t>eaching </a:t>
            </a:r>
            <a:r>
              <a:rPr lang="en-US" b="1" dirty="0">
                <a:solidFill>
                  <a:srgbClr val="00B0F0"/>
                </a:solidFill>
              </a:rPr>
              <a:t>E</a:t>
            </a:r>
            <a:r>
              <a:rPr lang="en-US" b="1" dirty="0"/>
              <a:t>nquiry with </a:t>
            </a:r>
            <a:r>
              <a:rPr lang="en-US" b="1" dirty="0">
                <a:solidFill>
                  <a:srgbClr val="00B0F0"/>
                </a:solidFill>
              </a:rPr>
              <a:t>M</a:t>
            </a:r>
            <a:r>
              <a:rPr lang="en-US" b="1" dirty="0"/>
              <a:t>ysteries </a:t>
            </a:r>
            <a:r>
              <a:rPr lang="en-US" b="1" dirty="0">
                <a:solidFill>
                  <a:srgbClr val="00B0F0"/>
                </a:solidFill>
              </a:rPr>
              <a:t>I</a:t>
            </a:r>
            <a:r>
              <a:rPr lang="en-US" b="1" dirty="0"/>
              <a:t>ncorporated</a:t>
            </a:r>
            <a:r>
              <a:rPr lang="he-IL" b="1" dirty="0"/>
              <a:t/>
            </a:r>
            <a:br>
              <a:rPr lang="he-IL" b="1" dirty="0"/>
            </a:br>
            <a:r>
              <a:rPr lang="he-IL" sz="2000" b="1" dirty="0" smtClean="0"/>
              <a:t/>
            </a:r>
            <a:br>
              <a:rPr lang="he-IL" sz="2000" b="1" dirty="0" smtClean="0"/>
            </a:br>
            <a:r>
              <a:rPr lang="he-IL" b="1" dirty="0" smtClean="0">
                <a:solidFill>
                  <a:srgbClr val="00B0F0"/>
                </a:solidFill>
              </a:rPr>
              <a:t>ח</a:t>
            </a:r>
            <a:r>
              <a:rPr lang="he-IL" b="1" dirty="0" smtClean="0">
                <a:solidFill>
                  <a:schemeClr val="accent6"/>
                </a:solidFill>
              </a:rPr>
              <a:t>קר</a:t>
            </a:r>
            <a:r>
              <a:rPr lang="he-IL" sz="3600" b="1" dirty="0" smtClean="0">
                <a:solidFill>
                  <a:schemeClr val="accent6"/>
                </a:solidFill>
              </a:rPr>
              <a:t> </a:t>
            </a:r>
            <a:r>
              <a:rPr lang="he-IL" sz="1800" b="1" dirty="0" smtClean="0">
                <a:solidFill>
                  <a:schemeClr val="accent6"/>
                </a:solidFill>
              </a:rPr>
              <a:t>בעקבות</a:t>
            </a:r>
            <a:r>
              <a:rPr lang="he-IL" sz="3600" b="1" dirty="0" smtClean="0">
                <a:solidFill>
                  <a:schemeClr val="accent6"/>
                </a:solidFill>
              </a:rPr>
              <a:t> </a:t>
            </a:r>
            <a:r>
              <a:rPr lang="he-IL" b="1" dirty="0" smtClean="0">
                <a:solidFill>
                  <a:srgbClr val="00B0F0"/>
                </a:solidFill>
              </a:rPr>
              <a:t>ס</a:t>
            </a:r>
            <a:r>
              <a:rPr lang="he-IL" b="1" dirty="0" smtClean="0">
                <a:solidFill>
                  <a:schemeClr val="accent6"/>
                </a:solidFill>
              </a:rPr>
              <a:t>יפורי </a:t>
            </a:r>
            <a:r>
              <a:rPr lang="he-IL" b="1" dirty="0" smtClean="0">
                <a:solidFill>
                  <a:srgbClr val="00B0F0"/>
                </a:solidFill>
              </a:rPr>
              <a:t>מ</a:t>
            </a:r>
            <a:r>
              <a:rPr lang="he-IL" b="1" dirty="0" smtClean="0">
                <a:solidFill>
                  <a:schemeClr val="accent6"/>
                </a:solidFill>
              </a:rPr>
              <a:t>סתורין </a:t>
            </a:r>
            <a:br>
              <a:rPr lang="he-IL" b="1" dirty="0" smtClean="0">
                <a:solidFill>
                  <a:schemeClr val="accent6"/>
                </a:solidFill>
              </a:rPr>
            </a:br>
            <a:r>
              <a:rPr lang="he-IL" b="1" dirty="0" smtClean="0">
                <a:solidFill>
                  <a:srgbClr val="00B0F0"/>
                </a:solidFill>
              </a:rPr>
              <a:t>ב</a:t>
            </a:r>
            <a:r>
              <a:rPr lang="he-IL" b="1" dirty="0" smtClean="0">
                <a:solidFill>
                  <a:schemeClr val="accent6"/>
                </a:solidFill>
              </a:rPr>
              <a:t>כיתת </a:t>
            </a:r>
            <a:r>
              <a:rPr lang="he-IL" b="1" dirty="0">
                <a:solidFill>
                  <a:srgbClr val="00B0F0"/>
                </a:solidFill>
              </a:rPr>
              <a:t>ה</a:t>
            </a:r>
            <a:r>
              <a:rPr lang="he-IL" b="1" dirty="0" smtClean="0">
                <a:solidFill>
                  <a:schemeClr val="accent6"/>
                </a:solidFill>
              </a:rPr>
              <a:t>מדעים </a:t>
            </a:r>
            <a:endParaRPr lang="he-IL" b="1" dirty="0">
              <a:solidFill>
                <a:schemeClr val="accent6"/>
              </a:solidFill>
            </a:endParaRPr>
          </a:p>
        </p:txBody>
      </p:sp>
      <p:sp>
        <p:nvSpPr>
          <p:cNvPr id="3" name="Subtitle 2"/>
          <p:cNvSpPr txBox="1">
            <a:spLocks/>
          </p:cNvSpPr>
          <p:nvPr/>
        </p:nvSpPr>
        <p:spPr>
          <a:xfrm>
            <a:off x="323528" y="5301208"/>
            <a:ext cx="8496944" cy="43204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000" b="1" dirty="0" smtClean="0"/>
              <a:t>דבורה קצביץ, מלכה </a:t>
            </a:r>
            <a:r>
              <a:rPr lang="he-IL" sz="2000" b="1" dirty="0" err="1" smtClean="0"/>
              <a:t>יאיון</a:t>
            </a:r>
            <a:r>
              <a:rPr lang="he-IL" sz="2000" b="1" dirty="0" smtClean="0"/>
              <a:t>, רן </a:t>
            </a:r>
            <a:r>
              <a:rPr lang="he-IL" sz="2000" b="1" dirty="0"/>
              <a:t>פלג</a:t>
            </a:r>
            <a:r>
              <a:rPr lang="he-IL" sz="2000" b="1" dirty="0" smtClean="0"/>
              <a:t>,</a:t>
            </a:r>
            <a:r>
              <a:rPr lang="he-IL" sz="2000" b="1" dirty="0"/>
              <a:t> רחל ממלוק-נעמן, אבי </a:t>
            </a:r>
            <a:r>
              <a:rPr lang="he-IL" sz="2000" b="1" dirty="0" err="1"/>
              <a:t>הופשטיין</a:t>
            </a:r>
            <a:r>
              <a:rPr lang="he-IL" sz="2000" b="1" dirty="0"/>
              <a:t>, </a:t>
            </a:r>
            <a:r>
              <a:rPr lang="he-IL" sz="2000" b="1" dirty="0" smtClean="0"/>
              <a:t>דיויד </a:t>
            </a:r>
            <a:r>
              <a:rPr lang="he-IL" sz="2000" b="1" dirty="0" err="1" smtClean="0"/>
              <a:t>פורטס</a:t>
            </a:r>
            <a:endParaRPr lang="he-IL" sz="2000" b="1" dirty="0"/>
          </a:p>
        </p:txBody>
      </p:sp>
    </p:spTree>
    <p:extLst>
      <p:ext uri="{BB962C8B-B14F-4D97-AF65-F5344CB8AC3E}">
        <p14:creationId xmlns:p14="http://schemas.microsoft.com/office/powerpoint/2010/main" val="119698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3407396"/>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20</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399863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27F15B-AC63-44A7-BF6A-5869889C4BBD}" type="slidenum">
              <a:rPr lang="pt-PT" smtClean="0"/>
              <a:pPr/>
              <a:t>21</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graphicFrame>
        <p:nvGraphicFramePr>
          <p:cNvPr id="6" name="Table 5"/>
          <p:cNvGraphicFramePr>
            <a:graphicFrameLocks noGrp="1"/>
          </p:cNvGraphicFramePr>
          <p:nvPr>
            <p:extLst>
              <p:ext uri="{D42A27DB-BD31-4B8C-83A1-F6EECF244321}">
                <p14:modId xmlns:p14="http://schemas.microsoft.com/office/powerpoint/2010/main" val="619840054"/>
              </p:ext>
            </p:extLst>
          </p:nvPr>
        </p:nvGraphicFramePr>
        <p:xfrm>
          <a:off x="323527" y="404664"/>
          <a:ext cx="8640961" cy="5797433"/>
        </p:xfrm>
        <a:graphic>
          <a:graphicData uri="http://schemas.openxmlformats.org/drawingml/2006/table">
            <a:tbl>
              <a:tblPr rtl="1" firstRow="1" firstCol="1" bandRow="1">
                <a:tableStyleId>{5C22544A-7EE6-4342-B048-85BDC9FD1C3A}</a:tableStyleId>
              </a:tblPr>
              <a:tblGrid>
                <a:gridCol w="2987192"/>
                <a:gridCol w="2671464"/>
                <a:gridCol w="2982305"/>
              </a:tblGrid>
              <a:tr h="345667">
                <a:tc>
                  <a:txBody>
                    <a:bodyPr/>
                    <a:lstStyle/>
                    <a:p>
                      <a:pPr algn="ctr" rtl="1">
                        <a:lnSpc>
                          <a:spcPct val="115000"/>
                        </a:lnSpc>
                        <a:spcAft>
                          <a:spcPts val="0"/>
                        </a:spcAft>
                      </a:pPr>
                      <a:r>
                        <a:rPr lang="he-IL" sz="2400" dirty="0">
                          <a:effectLst/>
                        </a:rPr>
                        <a:t>שלב</a:t>
                      </a:r>
                      <a:endParaRPr lang="en-US" sz="2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a:effectLst/>
                        </a:rPr>
                        <a:t>פעילות </a:t>
                      </a:r>
                      <a:r>
                        <a:rPr lang="he-IL" sz="2400" dirty="0" smtClean="0">
                          <a:effectLst/>
                        </a:rPr>
                        <a:t>החול</a:t>
                      </a:r>
                      <a:endParaRPr lang="en-US" sz="2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a:effectLst/>
                        </a:rPr>
                        <a:t>פעילות </a:t>
                      </a:r>
                      <a:r>
                        <a:rPr lang="he-IL" sz="2400" dirty="0" smtClean="0">
                          <a:effectLst/>
                        </a:rPr>
                        <a:t>הדיו</a:t>
                      </a:r>
                      <a:endParaRPr lang="en-US" sz="2400" dirty="0">
                        <a:effectLst/>
                        <a:latin typeface="Calibri"/>
                        <a:ea typeface="Calibri"/>
                        <a:cs typeface="Arial"/>
                      </a:endParaRPr>
                    </a:p>
                  </a:txBody>
                  <a:tcPr marL="68580" marR="68580" marT="0" marB="0" anchor="ctr"/>
                </a:tc>
              </a:tr>
              <a:tr h="715059">
                <a:tc>
                  <a:txBody>
                    <a:bodyPr/>
                    <a:lstStyle/>
                    <a:p>
                      <a:pPr algn="ctr" rtl="1">
                        <a:lnSpc>
                          <a:spcPct val="115000"/>
                        </a:lnSpc>
                        <a:spcAft>
                          <a:spcPts val="0"/>
                        </a:spcAft>
                      </a:pPr>
                      <a:r>
                        <a:rPr lang="en-US" sz="2400" dirty="0">
                          <a:effectLst/>
                        </a:rPr>
                        <a:t>Engage</a:t>
                      </a:r>
                      <a:endParaRPr lang="en-US" sz="2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a:effectLst/>
                        </a:rPr>
                        <a:t>סיפורו של </a:t>
                      </a:r>
                      <a:r>
                        <a:rPr lang="he-IL" sz="2400" dirty="0" smtClean="0">
                          <a:effectLst/>
                        </a:rPr>
                        <a:t>טל</a:t>
                      </a:r>
                      <a:endParaRPr lang="en-US" sz="2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a:effectLst/>
                        </a:rPr>
                        <a:t>סיפור </a:t>
                      </a:r>
                      <a:r>
                        <a:rPr lang="he-IL" sz="2400" dirty="0" smtClean="0">
                          <a:effectLst/>
                        </a:rPr>
                        <a:t>הדיו</a:t>
                      </a:r>
                      <a:endParaRPr lang="en-US" sz="2400" dirty="0">
                        <a:effectLst/>
                        <a:latin typeface="Calibri"/>
                        <a:ea typeface="Calibri"/>
                        <a:cs typeface="Arial"/>
                      </a:endParaRPr>
                    </a:p>
                  </a:txBody>
                  <a:tcPr marL="68580" marR="68580" marT="0" marB="0" anchor="ctr"/>
                </a:tc>
              </a:tr>
              <a:tr h="1084452">
                <a:tc>
                  <a:txBody>
                    <a:bodyPr/>
                    <a:lstStyle/>
                    <a:p>
                      <a:pPr algn="ctr" rtl="1">
                        <a:lnSpc>
                          <a:spcPct val="115000"/>
                        </a:lnSpc>
                        <a:spcAft>
                          <a:spcPts val="0"/>
                        </a:spcAft>
                      </a:pPr>
                      <a:r>
                        <a:rPr lang="en-US" sz="2400">
                          <a:effectLst/>
                        </a:rPr>
                        <a:t>Explore</a:t>
                      </a:r>
                      <a:endParaRPr lang="en-US" sz="2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a:effectLst/>
                        </a:rPr>
                        <a:t>תלמידים בודקים </a:t>
                      </a:r>
                      <a:r>
                        <a:rPr lang="he-IL" sz="2400" dirty="0" smtClean="0">
                          <a:effectLst/>
                        </a:rPr>
                        <a:t>תופעה ומנסים להדביק חול</a:t>
                      </a:r>
                      <a:endParaRPr lang="en-US" sz="2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a:effectLst/>
                        </a:rPr>
                        <a:t>תלמידים מנסים לראות מה המורה כתב </a:t>
                      </a:r>
                      <a:r>
                        <a:rPr lang="he-IL" sz="2400" dirty="0" smtClean="0">
                          <a:effectLst/>
                        </a:rPr>
                        <a:t>להם</a:t>
                      </a:r>
                      <a:endParaRPr lang="en-US" sz="2400" dirty="0">
                        <a:effectLst/>
                        <a:latin typeface="Calibri"/>
                        <a:ea typeface="Calibri"/>
                        <a:cs typeface="Arial"/>
                      </a:endParaRPr>
                    </a:p>
                  </a:txBody>
                  <a:tcPr marL="68580" marR="68580" marT="0" marB="0" anchor="ctr"/>
                </a:tc>
              </a:tr>
              <a:tr h="1823236">
                <a:tc>
                  <a:txBody>
                    <a:bodyPr/>
                    <a:lstStyle/>
                    <a:p>
                      <a:pPr algn="ctr" rtl="1">
                        <a:lnSpc>
                          <a:spcPct val="115000"/>
                        </a:lnSpc>
                        <a:spcAft>
                          <a:spcPts val="0"/>
                        </a:spcAft>
                      </a:pPr>
                      <a:r>
                        <a:rPr lang="en-US" sz="2400">
                          <a:effectLst/>
                        </a:rPr>
                        <a:t>Explain</a:t>
                      </a:r>
                      <a:endParaRPr lang="en-US" sz="2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smtClean="0">
                          <a:effectLst/>
                        </a:rPr>
                        <a:t>דיון תלמידים</a:t>
                      </a:r>
                    </a:p>
                    <a:p>
                      <a:pPr algn="ctr" rtl="1">
                        <a:lnSpc>
                          <a:spcPct val="115000"/>
                        </a:lnSpc>
                        <a:spcAft>
                          <a:spcPts val="0"/>
                        </a:spcAft>
                      </a:pPr>
                      <a:r>
                        <a:rPr lang="he-IL" sz="2400" dirty="0" smtClean="0">
                          <a:effectLst/>
                        </a:rPr>
                        <a:t>הסבר </a:t>
                      </a:r>
                      <a:r>
                        <a:rPr lang="he-IL" sz="2400" dirty="0">
                          <a:effectLst/>
                        </a:rPr>
                        <a:t>קצר </a:t>
                      </a:r>
                      <a:r>
                        <a:rPr lang="he-IL" sz="2400" dirty="0" smtClean="0">
                          <a:effectLst/>
                        </a:rPr>
                        <a:t>על </a:t>
                      </a:r>
                      <a:r>
                        <a:rPr lang="he-IL" sz="2400" dirty="0">
                          <a:effectLst/>
                        </a:rPr>
                        <a:t>חול רגיל וקשרי מימן </a:t>
                      </a:r>
                      <a:endParaRPr lang="en-US" sz="2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smtClean="0">
                          <a:effectLst/>
                        </a:rPr>
                        <a:t>דיון תלמידים</a:t>
                      </a:r>
                    </a:p>
                    <a:p>
                      <a:pPr algn="ctr" rtl="1">
                        <a:lnSpc>
                          <a:spcPct val="115000"/>
                        </a:lnSpc>
                        <a:spcAft>
                          <a:spcPts val="0"/>
                        </a:spcAft>
                      </a:pPr>
                      <a:r>
                        <a:rPr lang="he-IL" sz="2400" dirty="0" smtClean="0">
                          <a:effectLst/>
                        </a:rPr>
                        <a:t>הסבר במונחים </a:t>
                      </a:r>
                      <a:r>
                        <a:rPr lang="he-IL" sz="2400" dirty="0">
                          <a:effectLst/>
                        </a:rPr>
                        <a:t>של אנתלפיה, אנטרופיה ואנרגית </a:t>
                      </a:r>
                      <a:r>
                        <a:rPr lang="he-IL" sz="2400" dirty="0" smtClean="0">
                          <a:effectLst/>
                        </a:rPr>
                        <a:t>שפעול</a:t>
                      </a:r>
                      <a:endParaRPr lang="en-US" sz="2400" dirty="0">
                        <a:effectLst/>
                        <a:latin typeface="Calibri"/>
                        <a:ea typeface="Calibri"/>
                        <a:cs typeface="Arial"/>
                      </a:endParaRPr>
                    </a:p>
                  </a:txBody>
                  <a:tcPr marL="68580" marR="68580" marT="0" marB="0" anchor="ctr"/>
                </a:tc>
              </a:tr>
              <a:tr h="347735">
                <a:tc>
                  <a:txBody>
                    <a:bodyPr/>
                    <a:lstStyle/>
                    <a:p>
                      <a:pPr algn="ctr" rtl="1">
                        <a:lnSpc>
                          <a:spcPct val="115000"/>
                        </a:lnSpc>
                        <a:spcAft>
                          <a:spcPts val="0"/>
                        </a:spcAft>
                      </a:pPr>
                      <a:r>
                        <a:rPr lang="en-US" sz="2400">
                          <a:effectLst/>
                        </a:rPr>
                        <a:t>Elaborate</a:t>
                      </a:r>
                      <a:endParaRPr lang="en-US" sz="2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a:effectLst/>
                        </a:rPr>
                        <a:t>תכנון וניסוי החקר</a:t>
                      </a:r>
                      <a:endParaRPr lang="en-US" sz="2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a:effectLst/>
                        </a:rPr>
                        <a:t>תכנון וניסוי כחקר</a:t>
                      </a:r>
                      <a:endParaRPr lang="en-US" sz="2400" dirty="0">
                        <a:effectLst/>
                        <a:latin typeface="Calibri"/>
                        <a:ea typeface="Calibri"/>
                        <a:cs typeface="Arial"/>
                      </a:endParaRPr>
                    </a:p>
                  </a:txBody>
                  <a:tcPr marL="68580" marR="68580" marT="0" marB="0" anchor="ctr"/>
                </a:tc>
              </a:tr>
              <a:tr h="1084452">
                <a:tc>
                  <a:txBody>
                    <a:bodyPr/>
                    <a:lstStyle/>
                    <a:p>
                      <a:pPr algn="ctr" rtl="1">
                        <a:lnSpc>
                          <a:spcPct val="115000"/>
                        </a:lnSpc>
                        <a:spcAft>
                          <a:spcPts val="0"/>
                        </a:spcAft>
                      </a:pPr>
                      <a:r>
                        <a:rPr lang="en-US" sz="2400">
                          <a:effectLst/>
                        </a:rPr>
                        <a:t>Evaluate</a:t>
                      </a:r>
                      <a:endParaRPr lang="en-US" sz="240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a:effectLst/>
                        </a:rPr>
                        <a:t>הצגת </a:t>
                      </a:r>
                      <a:r>
                        <a:rPr lang="he-IL" sz="2400" dirty="0" smtClean="0">
                          <a:effectLst/>
                        </a:rPr>
                        <a:t>מסקנות בצורה </a:t>
                      </a:r>
                      <a:r>
                        <a:rPr lang="he-IL" sz="2400" dirty="0">
                          <a:effectLst/>
                        </a:rPr>
                        <a:t>דרמתית</a:t>
                      </a:r>
                      <a:endParaRPr lang="en-US" sz="2400" dirty="0">
                        <a:effectLst/>
                      </a:endParaRPr>
                    </a:p>
                    <a:p>
                      <a:pPr algn="ctr" rtl="1">
                        <a:lnSpc>
                          <a:spcPct val="115000"/>
                        </a:lnSpc>
                        <a:spcAft>
                          <a:spcPts val="0"/>
                        </a:spcAft>
                      </a:pPr>
                      <a:r>
                        <a:rPr lang="he-IL" sz="2400" dirty="0">
                          <a:effectLst/>
                        </a:rPr>
                        <a:t>דו"ח מעבדה</a:t>
                      </a:r>
                      <a:endParaRPr lang="en-US" sz="24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he-IL" sz="2400" dirty="0" smtClean="0">
                          <a:effectLst/>
                        </a:rPr>
                        <a:t>ציור</a:t>
                      </a:r>
                    </a:p>
                    <a:p>
                      <a:pPr algn="ctr" rtl="1">
                        <a:lnSpc>
                          <a:spcPct val="115000"/>
                        </a:lnSpc>
                        <a:spcAft>
                          <a:spcPts val="0"/>
                        </a:spcAft>
                      </a:pPr>
                      <a:r>
                        <a:rPr lang="he-IL" sz="2400" dirty="0" smtClean="0">
                          <a:effectLst/>
                        </a:rPr>
                        <a:t>דו"ח מעבדה</a:t>
                      </a:r>
                      <a:endParaRPr lang="en-US" sz="2400" dirty="0">
                        <a:effectLst/>
                      </a:endParaRPr>
                    </a:p>
                  </a:txBody>
                  <a:tcPr marL="68580" marR="68580" marT="0" marB="0" anchor="ctr"/>
                </a:tc>
              </a:tr>
            </a:tbl>
          </a:graphicData>
        </a:graphic>
      </p:graphicFrame>
    </p:spTree>
    <p:extLst>
      <p:ext uri="{BB962C8B-B14F-4D97-AF65-F5344CB8AC3E}">
        <p14:creationId xmlns:p14="http://schemas.microsoft.com/office/powerpoint/2010/main" val="3056763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2371443"/>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22</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7025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sp>
        <p:nvSpPr>
          <p:cNvPr id="4" name="Slide Number Placeholder 3"/>
          <p:cNvSpPr>
            <a:spLocks noGrp="1"/>
          </p:cNvSpPr>
          <p:nvPr>
            <p:ph type="sldNum" sz="quarter" idx="10"/>
          </p:nvPr>
        </p:nvSpPr>
        <p:spPr/>
        <p:txBody>
          <a:bodyPr/>
          <a:lstStyle/>
          <a:p>
            <a:fld id="{D327F15B-AC63-44A7-BF6A-5869889C4BBD}" type="slidenum">
              <a:rPr lang="pt-PT" smtClean="0"/>
              <a:pPr/>
              <a:t>23</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1855641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712673"/>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24</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310105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dirty="0"/>
          </a:p>
        </p:txBody>
      </p:sp>
      <p:sp>
        <p:nvSpPr>
          <p:cNvPr id="4" name="Slide Number Placeholder 3"/>
          <p:cNvSpPr>
            <a:spLocks noGrp="1"/>
          </p:cNvSpPr>
          <p:nvPr>
            <p:ph type="sldNum" sz="quarter" idx="10"/>
          </p:nvPr>
        </p:nvSpPr>
        <p:spPr/>
        <p:txBody>
          <a:bodyPr/>
          <a:lstStyle/>
          <a:p>
            <a:fld id="{D327F15B-AC63-44A7-BF6A-5869889C4BBD}" type="slidenum">
              <a:rPr lang="pt-PT" smtClean="0"/>
              <a:pPr/>
              <a:t>25</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3965757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sp>
        <p:nvSpPr>
          <p:cNvPr id="4" name="Slide Number Placeholder 3"/>
          <p:cNvSpPr>
            <a:spLocks noGrp="1"/>
          </p:cNvSpPr>
          <p:nvPr>
            <p:ph type="sldNum" sz="quarter" idx="10"/>
          </p:nvPr>
        </p:nvSpPr>
        <p:spPr/>
        <p:txBody>
          <a:bodyPr/>
          <a:lstStyle/>
          <a:p>
            <a:fld id="{D327F15B-AC63-44A7-BF6A-5869889C4BBD}" type="slidenum">
              <a:rPr lang="pt-PT" smtClean="0"/>
              <a:pPr/>
              <a:t>26</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390642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200" y="228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he-IL" b="1" dirty="0">
                <a:solidFill>
                  <a:prstClr val="black"/>
                </a:solidFill>
              </a:rPr>
              <a:t> </a:t>
            </a:r>
            <a:r>
              <a:rPr lang="he-IL" b="1" dirty="0" smtClean="0">
                <a:solidFill>
                  <a:prstClr val="black"/>
                </a:solidFill>
              </a:rPr>
              <a:t>מורים חוקרים את החול</a:t>
            </a:r>
            <a:endParaRPr lang="en-GB" b="1" dirty="0">
              <a:solidFill>
                <a:prstClr val="black"/>
              </a:solidFill>
            </a:endParaRPr>
          </a:p>
        </p:txBody>
      </p:sp>
      <p:sp>
        <p:nvSpPr>
          <p:cNvPr id="7" name="Rectangle 6"/>
          <p:cNvSpPr/>
          <p:nvPr/>
        </p:nvSpPr>
        <p:spPr>
          <a:xfrm>
            <a:off x="304800" y="838200"/>
            <a:ext cx="8686800" cy="5791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white"/>
              </a:solidFill>
            </a:endParaRPr>
          </a:p>
        </p:txBody>
      </p:sp>
      <p:pic>
        <p:nvPicPr>
          <p:cNvPr id="7171" name="Picture 3" descr="D:\Projects 2013\TEMI\2013-10-20 Presentations for Leiden\pics\IMG_05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687" b="24500"/>
          <a:stretch/>
        </p:blipFill>
        <p:spPr bwMode="auto">
          <a:xfrm>
            <a:off x="500616" y="1953732"/>
            <a:ext cx="8355284" cy="35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35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 y="1658838"/>
            <a:ext cx="8889657" cy="364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57200" y="228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he-IL" b="1" dirty="0" smtClean="0">
                <a:solidFill>
                  <a:prstClr val="black"/>
                </a:solidFill>
              </a:rPr>
              <a:t>פעילויות המשלבות מדע ודרמה</a:t>
            </a:r>
            <a:endParaRPr lang="en-GB" b="1" dirty="0" smtClean="0">
              <a:solidFill>
                <a:prstClr val="black"/>
              </a:solidFill>
            </a:endParaRPr>
          </a:p>
          <a:p>
            <a:pPr marL="0" indent="0">
              <a:buNone/>
            </a:pPr>
            <a:endParaRPr lang="he-IL" dirty="0">
              <a:solidFill>
                <a:prstClr val="black"/>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9" y="1628800"/>
            <a:ext cx="9106931" cy="353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9" y="1643818"/>
            <a:ext cx="911689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038240"/>
      </p:ext>
    </p:extLst>
  </p:cSld>
  <p:clrMapOvr>
    <a:masterClrMapping/>
  </p:clrMapOvr>
  <mc:AlternateContent xmlns:mc="http://schemas.openxmlformats.org/markup-compatibility/2006" xmlns:p14="http://schemas.microsoft.com/office/powerpoint/2010/main">
    <mc:Choice Requires="p14">
      <p:transition spd="slow" p14:dur="2000" advClick="0" advTm="1500"/>
    </mc:Choice>
    <mc:Fallback xmlns="">
      <p:transition spd="slow" advClick="0" advTm="1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 y="1658838"/>
            <a:ext cx="8889657" cy="364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57200" y="228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he-IL" b="1" dirty="0" smtClean="0">
                <a:solidFill>
                  <a:prstClr val="black"/>
                </a:solidFill>
              </a:rPr>
              <a:t>פעילויות המשלבות מדע ודרמה</a:t>
            </a:r>
            <a:endParaRPr lang="en-GB" b="1" dirty="0" smtClean="0">
              <a:solidFill>
                <a:prstClr val="black"/>
              </a:solidFill>
            </a:endParaRPr>
          </a:p>
          <a:p>
            <a:pPr marL="0" indent="0">
              <a:buNone/>
            </a:pPr>
            <a:endParaRPr lang="he-IL" dirty="0">
              <a:solidFill>
                <a:prstClr val="black"/>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9" y="1628800"/>
            <a:ext cx="9106931" cy="353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9" y="1643818"/>
            <a:ext cx="911689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34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996952"/>
            <a:ext cx="8784976" cy="1470025"/>
          </a:xfrm>
        </p:spPr>
        <p:txBody>
          <a:bodyPr/>
          <a:lstStyle/>
          <a:p>
            <a:r>
              <a:rPr lang="en-US" b="1" dirty="0">
                <a:solidFill>
                  <a:srgbClr val="00B0F0"/>
                </a:solidFill>
              </a:rPr>
              <a:t>T</a:t>
            </a:r>
            <a:r>
              <a:rPr lang="en-US" b="1" dirty="0"/>
              <a:t>eaching </a:t>
            </a:r>
            <a:r>
              <a:rPr lang="en-US" b="1" dirty="0">
                <a:solidFill>
                  <a:srgbClr val="00B0F0"/>
                </a:solidFill>
              </a:rPr>
              <a:t>E</a:t>
            </a:r>
            <a:r>
              <a:rPr lang="en-US" b="1" dirty="0"/>
              <a:t>nquiry with </a:t>
            </a:r>
            <a:r>
              <a:rPr lang="en-US" b="1" dirty="0">
                <a:solidFill>
                  <a:srgbClr val="00B0F0"/>
                </a:solidFill>
              </a:rPr>
              <a:t>M</a:t>
            </a:r>
            <a:r>
              <a:rPr lang="en-US" b="1" dirty="0"/>
              <a:t>ysteries </a:t>
            </a:r>
            <a:r>
              <a:rPr lang="en-US" b="1" dirty="0">
                <a:solidFill>
                  <a:srgbClr val="00B0F0"/>
                </a:solidFill>
              </a:rPr>
              <a:t>I</a:t>
            </a:r>
            <a:r>
              <a:rPr lang="en-US" b="1" dirty="0"/>
              <a:t>ncorporated</a:t>
            </a:r>
            <a:r>
              <a:rPr lang="he-IL" b="1" dirty="0"/>
              <a:t/>
            </a:r>
            <a:br>
              <a:rPr lang="he-IL" b="1" dirty="0"/>
            </a:br>
            <a:r>
              <a:rPr lang="he-IL" sz="2000" b="1" dirty="0" smtClean="0"/>
              <a:t/>
            </a:r>
            <a:br>
              <a:rPr lang="he-IL" sz="2000" b="1" dirty="0" smtClean="0"/>
            </a:br>
            <a:r>
              <a:rPr lang="he-IL" b="1" dirty="0" smtClean="0">
                <a:solidFill>
                  <a:srgbClr val="00B0F0"/>
                </a:solidFill>
              </a:rPr>
              <a:t>ח</a:t>
            </a:r>
            <a:r>
              <a:rPr lang="he-IL" b="1" dirty="0" smtClean="0">
                <a:solidFill>
                  <a:schemeClr val="accent6"/>
                </a:solidFill>
              </a:rPr>
              <a:t>קר</a:t>
            </a:r>
            <a:r>
              <a:rPr lang="he-IL" sz="3600" b="1" dirty="0" smtClean="0">
                <a:solidFill>
                  <a:schemeClr val="accent6"/>
                </a:solidFill>
              </a:rPr>
              <a:t> </a:t>
            </a:r>
            <a:r>
              <a:rPr lang="he-IL" sz="1800" b="1" dirty="0" smtClean="0">
                <a:solidFill>
                  <a:schemeClr val="accent6"/>
                </a:solidFill>
              </a:rPr>
              <a:t>בעקבות</a:t>
            </a:r>
            <a:r>
              <a:rPr lang="he-IL" sz="3600" b="1" dirty="0" smtClean="0">
                <a:solidFill>
                  <a:schemeClr val="accent6"/>
                </a:solidFill>
              </a:rPr>
              <a:t> </a:t>
            </a:r>
            <a:r>
              <a:rPr lang="he-IL" b="1" dirty="0" smtClean="0">
                <a:solidFill>
                  <a:srgbClr val="00B0F0"/>
                </a:solidFill>
              </a:rPr>
              <a:t>ס</a:t>
            </a:r>
            <a:r>
              <a:rPr lang="he-IL" b="1" dirty="0" smtClean="0">
                <a:solidFill>
                  <a:schemeClr val="accent6"/>
                </a:solidFill>
              </a:rPr>
              <a:t>יפורי </a:t>
            </a:r>
            <a:r>
              <a:rPr lang="he-IL" b="1" dirty="0" smtClean="0">
                <a:solidFill>
                  <a:srgbClr val="00B0F0"/>
                </a:solidFill>
              </a:rPr>
              <a:t>מ</a:t>
            </a:r>
            <a:r>
              <a:rPr lang="he-IL" b="1" dirty="0" smtClean="0">
                <a:solidFill>
                  <a:schemeClr val="accent6"/>
                </a:solidFill>
              </a:rPr>
              <a:t>סתורין </a:t>
            </a:r>
            <a:br>
              <a:rPr lang="he-IL" b="1" dirty="0" smtClean="0">
                <a:solidFill>
                  <a:schemeClr val="accent6"/>
                </a:solidFill>
              </a:rPr>
            </a:br>
            <a:r>
              <a:rPr lang="he-IL" b="1" dirty="0" smtClean="0">
                <a:solidFill>
                  <a:srgbClr val="00B0F0"/>
                </a:solidFill>
              </a:rPr>
              <a:t>ב</a:t>
            </a:r>
            <a:r>
              <a:rPr lang="he-IL" b="1" dirty="0" smtClean="0">
                <a:solidFill>
                  <a:schemeClr val="accent6"/>
                </a:solidFill>
              </a:rPr>
              <a:t>כיתת </a:t>
            </a:r>
            <a:r>
              <a:rPr lang="he-IL" b="1" dirty="0">
                <a:solidFill>
                  <a:srgbClr val="00B0F0"/>
                </a:solidFill>
              </a:rPr>
              <a:t>ה</a:t>
            </a:r>
            <a:r>
              <a:rPr lang="he-IL" b="1" dirty="0" smtClean="0">
                <a:solidFill>
                  <a:schemeClr val="accent6"/>
                </a:solidFill>
              </a:rPr>
              <a:t>מדעים </a:t>
            </a:r>
            <a:endParaRPr lang="he-IL" b="1" dirty="0">
              <a:solidFill>
                <a:schemeClr val="accent6"/>
              </a:solidFill>
            </a:endParaRPr>
          </a:p>
        </p:txBody>
      </p:sp>
      <p:sp>
        <p:nvSpPr>
          <p:cNvPr id="3" name="Subtitle 2"/>
          <p:cNvSpPr txBox="1">
            <a:spLocks/>
          </p:cNvSpPr>
          <p:nvPr/>
        </p:nvSpPr>
        <p:spPr>
          <a:xfrm>
            <a:off x="323528" y="5301208"/>
            <a:ext cx="8496944" cy="43204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sz="2000" b="1" dirty="0" smtClean="0"/>
              <a:t>דבורה קצביץ, מלכה </a:t>
            </a:r>
            <a:r>
              <a:rPr lang="he-IL" sz="2000" b="1" dirty="0" err="1" smtClean="0"/>
              <a:t>יאיון</a:t>
            </a:r>
            <a:r>
              <a:rPr lang="he-IL" sz="2000" b="1" dirty="0" smtClean="0"/>
              <a:t>, רן </a:t>
            </a:r>
            <a:r>
              <a:rPr lang="he-IL" sz="2000" b="1" dirty="0"/>
              <a:t>פלג</a:t>
            </a:r>
            <a:r>
              <a:rPr lang="he-IL" sz="2000" b="1" dirty="0" smtClean="0"/>
              <a:t>,</a:t>
            </a:r>
            <a:r>
              <a:rPr lang="he-IL" sz="2000" b="1" dirty="0"/>
              <a:t> רחל ממלוק-נעמן, אבי </a:t>
            </a:r>
            <a:r>
              <a:rPr lang="he-IL" sz="2000" b="1" dirty="0" err="1"/>
              <a:t>הופשטיין</a:t>
            </a:r>
            <a:r>
              <a:rPr lang="he-IL" sz="2000" b="1" dirty="0"/>
              <a:t>, </a:t>
            </a:r>
            <a:r>
              <a:rPr lang="he-IL" sz="2000" b="1" dirty="0" smtClean="0"/>
              <a:t>דיויד </a:t>
            </a:r>
            <a:r>
              <a:rPr lang="he-IL" sz="2000" b="1" dirty="0" err="1" smtClean="0"/>
              <a:t>פורטס</a:t>
            </a:r>
            <a:endParaRPr lang="he-IL" sz="2000" b="1" dirty="0"/>
          </a:p>
        </p:txBody>
      </p:sp>
      <p:sp>
        <p:nvSpPr>
          <p:cNvPr id="5" name="TextBox 4"/>
          <p:cNvSpPr txBox="1"/>
          <p:nvPr/>
        </p:nvSpPr>
        <p:spPr>
          <a:xfrm>
            <a:off x="7915503" y="676009"/>
            <a:ext cx="720080" cy="1631216"/>
          </a:xfrm>
          <a:prstGeom prst="rect">
            <a:avLst/>
          </a:prstGeom>
          <a:noFill/>
        </p:spPr>
        <p:txBody>
          <a:bodyPr wrap="square" rtlCol="1">
            <a:spAutoFit/>
          </a:bodyPr>
          <a:lstStyle/>
          <a:p>
            <a:r>
              <a:rPr lang="he-IL" sz="9600" b="1" dirty="0" smtClean="0">
                <a:latin typeface="BN Cloud" panose="02000000000000000000" pitchFamily="2" charset="-79"/>
                <a:cs typeface="Miriam Transparent" pitchFamily="2" charset="-79"/>
              </a:rPr>
              <a:t>ח</a:t>
            </a:r>
            <a:endParaRPr lang="he-IL" sz="9600" b="1" dirty="0">
              <a:latin typeface="BN Cloud" panose="02000000000000000000" pitchFamily="2" charset="-79"/>
              <a:cs typeface="Miriam Transparent" pitchFamily="2" charset="-79"/>
            </a:endParaRPr>
          </a:p>
        </p:txBody>
      </p:sp>
      <p:sp>
        <p:nvSpPr>
          <p:cNvPr id="6" name="Rectangle 5"/>
          <p:cNvSpPr/>
          <p:nvPr/>
        </p:nvSpPr>
        <p:spPr>
          <a:xfrm>
            <a:off x="3491880" y="836712"/>
            <a:ext cx="2664296" cy="7366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a:p>
        </p:txBody>
      </p:sp>
      <p:sp>
        <p:nvSpPr>
          <p:cNvPr id="7" name="TextBox 6"/>
          <p:cNvSpPr txBox="1"/>
          <p:nvPr/>
        </p:nvSpPr>
        <p:spPr>
          <a:xfrm>
            <a:off x="7380312" y="692696"/>
            <a:ext cx="619714" cy="1569660"/>
          </a:xfrm>
          <a:prstGeom prst="rect">
            <a:avLst/>
          </a:prstGeom>
          <a:noFill/>
        </p:spPr>
        <p:txBody>
          <a:bodyPr wrap="square" rtlCol="1">
            <a:spAutoFit/>
          </a:bodyPr>
          <a:lstStyle/>
          <a:p>
            <a:r>
              <a:rPr lang="he-IL" sz="9600" b="1" dirty="0" smtClean="0">
                <a:latin typeface="BN Cloud" panose="02000000000000000000" pitchFamily="2" charset="-79"/>
                <a:cs typeface="Miriam Transparent" pitchFamily="2" charset="-79"/>
              </a:rPr>
              <a:t>ס</a:t>
            </a:r>
            <a:endParaRPr lang="he-IL" sz="9600" b="1" dirty="0">
              <a:latin typeface="BN Cloud" panose="02000000000000000000" pitchFamily="2" charset="-79"/>
              <a:cs typeface="Miriam Transparent" pitchFamily="2" charset="-79"/>
            </a:endParaRPr>
          </a:p>
        </p:txBody>
      </p:sp>
      <p:sp>
        <p:nvSpPr>
          <p:cNvPr id="8" name="TextBox 7"/>
          <p:cNvSpPr txBox="1"/>
          <p:nvPr/>
        </p:nvSpPr>
        <p:spPr>
          <a:xfrm>
            <a:off x="6815298" y="381162"/>
            <a:ext cx="619714" cy="1785104"/>
          </a:xfrm>
          <a:prstGeom prst="rect">
            <a:avLst/>
          </a:prstGeom>
          <a:noFill/>
        </p:spPr>
        <p:txBody>
          <a:bodyPr wrap="square" rtlCol="1">
            <a:spAutoFit/>
          </a:bodyPr>
          <a:lstStyle/>
          <a:p>
            <a:r>
              <a:rPr lang="he-IL" sz="11000" b="1" dirty="0" smtClean="0">
                <a:latin typeface="BN Cloud" panose="02000000000000000000" pitchFamily="2" charset="-79"/>
                <a:cs typeface="Miriam Transparent" pitchFamily="2" charset="-79"/>
              </a:rPr>
              <a:t>מ</a:t>
            </a:r>
            <a:endParaRPr lang="he-IL" sz="11000" b="1" dirty="0">
              <a:latin typeface="BN Cloud" panose="02000000000000000000" pitchFamily="2" charset="-79"/>
              <a:cs typeface="Miriam Transparent" pitchFamily="2" charset="-79"/>
            </a:endParaRPr>
          </a:p>
        </p:txBody>
      </p:sp>
      <p:sp>
        <p:nvSpPr>
          <p:cNvPr id="9" name="TextBox 8"/>
          <p:cNvSpPr txBox="1"/>
          <p:nvPr/>
        </p:nvSpPr>
        <p:spPr>
          <a:xfrm>
            <a:off x="6032632" y="911622"/>
            <a:ext cx="619714" cy="1323439"/>
          </a:xfrm>
          <a:prstGeom prst="rect">
            <a:avLst/>
          </a:prstGeom>
          <a:noFill/>
        </p:spPr>
        <p:txBody>
          <a:bodyPr wrap="square" rtlCol="1">
            <a:spAutoFit/>
          </a:bodyPr>
          <a:lstStyle/>
          <a:p>
            <a:r>
              <a:rPr lang="he-IL" sz="8000" b="1" dirty="0" smtClean="0">
                <a:latin typeface="BN Cloud" panose="02000000000000000000" pitchFamily="2" charset="-79"/>
                <a:cs typeface="Miriam Transparent" pitchFamily="2" charset="-79"/>
              </a:rPr>
              <a:t>ב</a:t>
            </a:r>
            <a:endParaRPr lang="he-IL" sz="8000" b="1" dirty="0">
              <a:latin typeface="BN Cloud" panose="02000000000000000000" pitchFamily="2" charset="-79"/>
              <a:cs typeface="Miriam Transparent" pitchFamily="2" charset="-79"/>
            </a:endParaRPr>
          </a:p>
        </p:txBody>
      </p:sp>
      <p:sp>
        <p:nvSpPr>
          <p:cNvPr id="10" name="TextBox 9"/>
          <p:cNvSpPr txBox="1"/>
          <p:nvPr/>
        </p:nvSpPr>
        <p:spPr>
          <a:xfrm>
            <a:off x="5586128" y="458106"/>
            <a:ext cx="619714" cy="1631216"/>
          </a:xfrm>
          <a:prstGeom prst="rect">
            <a:avLst/>
          </a:prstGeom>
          <a:noFill/>
        </p:spPr>
        <p:txBody>
          <a:bodyPr wrap="square" rtlCol="1">
            <a:spAutoFit/>
          </a:bodyPr>
          <a:lstStyle/>
          <a:p>
            <a:r>
              <a:rPr lang="he-IL" sz="10000" b="1" dirty="0" smtClean="0">
                <a:latin typeface="BN Cloud" panose="02000000000000000000" pitchFamily="2" charset="-79"/>
                <a:cs typeface="Miriam Transparent" pitchFamily="2" charset="-79"/>
              </a:rPr>
              <a:t>ה</a:t>
            </a:r>
            <a:endParaRPr lang="he-IL" sz="10000" b="1" dirty="0">
              <a:latin typeface="BN Cloud" panose="02000000000000000000" pitchFamily="2" charset="-79"/>
              <a:cs typeface="Miriam Transparent" pitchFamily="2" charset="-79"/>
            </a:endParaRPr>
          </a:p>
        </p:txBody>
      </p:sp>
      <p:sp>
        <p:nvSpPr>
          <p:cNvPr id="12" name="Oval 11"/>
          <p:cNvSpPr/>
          <p:nvPr/>
        </p:nvSpPr>
        <p:spPr>
          <a:xfrm>
            <a:off x="6063019" y="1486746"/>
            <a:ext cx="186313" cy="17319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79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42" presetClass="path" presetSubtype="0" accel="50000" decel="50000" fill="hold" grpId="0" nodeType="withEffect">
                                  <p:stCondLst>
                                    <p:cond delay="0"/>
                                  </p:stCondLst>
                                  <p:childTnLst>
                                    <p:animMotion origin="layout" path="M -4.72222E-6 -2.70645E-7 L -0.12934 0.40828 " pathEditMode="relative" rAng="0" ptsTypes="AA">
                                      <p:cBhvr>
                                        <p:cTn id="24" dur="1000" spd="-100000" fill="hold"/>
                                        <p:tgtEl>
                                          <p:spTgt spid="5"/>
                                        </p:tgtEl>
                                        <p:attrNameLst>
                                          <p:attrName>ppt_x</p:attrName>
                                          <p:attrName>ppt_y</p:attrName>
                                        </p:attrNameLst>
                                      </p:cBhvr>
                                      <p:rCtr x="-6476" y="20402"/>
                                    </p:animMotion>
                                  </p:childTnLst>
                                </p:cTn>
                              </p:par>
                            </p:childTnLst>
                          </p:cTn>
                        </p:par>
                        <p:par>
                          <p:cTn id="25" fill="hold">
                            <p:stCondLst>
                              <p:cond delay="1000"/>
                            </p:stCondLst>
                            <p:childTnLst>
                              <p:par>
                                <p:cTn id="26" presetID="1" presetClass="entr" presetSubtype="0" fill="hold" grpId="2"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2.22222E-6 1.61693E-6 L -0.27014 0.41036 " pathEditMode="relative" rAng="0" ptsTypes="AA">
                                      <p:cBhvr>
                                        <p:cTn id="29" dur="1000" spd="-100000" fill="hold"/>
                                        <p:tgtEl>
                                          <p:spTgt spid="7"/>
                                        </p:tgtEl>
                                        <p:attrNameLst>
                                          <p:attrName>ppt_x</p:attrName>
                                          <p:attrName>ppt_y</p:attrName>
                                        </p:attrNameLst>
                                      </p:cBhvr>
                                      <p:rCtr x="-13507" y="20518"/>
                                    </p:animMotion>
                                  </p:childTnLst>
                                </p:cTn>
                              </p:par>
                            </p:childTnLst>
                          </p:cTn>
                        </p:par>
                        <p:par>
                          <p:cTn id="30" fill="hold">
                            <p:stCondLst>
                              <p:cond delay="2000"/>
                            </p:stCondLst>
                            <p:childTnLst>
                              <p:par>
                                <p:cTn id="31" presetID="1" presetClass="entr" presetSubtype="0" fill="hold" grpId="2"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42" presetClass="path" presetSubtype="0" accel="50000" decel="50000" fill="hold" grpId="0" nodeType="withEffect">
                                  <p:stCondLst>
                                    <p:cond delay="0"/>
                                  </p:stCondLst>
                                  <p:childTnLst>
                                    <p:animMotion origin="layout" path="M 3.33333E-6 6.8471E-7 L -0.38941 0.43997 " pathEditMode="relative" rAng="0" ptsTypes="AA">
                                      <p:cBhvr>
                                        <p:cTn id="34" dur="1000" spd="-100000" fill="hold"/>
                                        <p:tgtEl>
                                          <p:spTgt spid="8"/>
                                        </p:tgtEl>
                                        <p:attrNameLst>
                                          <p:attrName>ppt_x</p:attrName>
                                          <p:attrName>ppt_y</p:attrName>
                                        </p:attrNameLst>
                                      </p:cBhvr>
                                      <p:rCtr x="-19479" y="21999"/>
                                    </p:animMotion>
                                  </p:childTnLst>
                                </p:cTn>
                              </p:par>
                            </p:childTnLst>
                          </p:cTn>
                        </p:par>
                        <p:par>
                          <p:cTn id="35" fill="hold">
                            <p:stCondLst>
                              <p:cond delay="3000"/>
                            </p:stCondLst>
                            <p:childTnLst>
                              <p:par>
                                <p:cTn id="36" presetID="1" presetClass="entr" presetSubtype="0" fill="hold" grpId="2"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61111E-6 1.04557E-6 L -0.02032 0.49086 " pathEditMode="relative" rAng="0" ptsTypes="AA">
                                      <p:cBhvr>
                                        <p:cTn id="39" dur="1000" spd="-100000" fill="hold"/>
                                        <p:tgtEl>
                                          <p:spTgt spid="9"/>
                                        </p:tgtEl>
                                        <p:attrNameLst>
                                          <p:attrName>ppt_x</p:attrName>
                                          <p:attrName>ppt_y</p:attrName>
                                        </p:attrNameLst>
                                      </p:cBhvr>
                                      <p:rCtr x="-1024" y="24543"/>
                                    </p:animMotion>
                                  </p:childTnLst>
                                </p:cTn>
                              </p:par>
                            </p:childTnLst>
                          </p:cTn>
                        </p:par>
                        <p:par>
                          <p:cTn id="40" fill="hold">
                            <p:stCondLst>
                              <p:cond delay="4000"/>
                            </p:stCondLst>
                            <p:childTnLst>
                              <p:par>
                                <p:cTn id="41" presetID="1" presetClass="entr" presetSubtype="0" fill="hold" grpId="2"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42" presetClass="path" presetSubtype="0" accel="50000" decel="50000" fill="hold" grpId="0" nodeType="withEffect">
                                  <p:stCondLst>
                                    <p:cond delay="0"/>
                                  </p:stCondLst>
                                  <p:childTnLst>
                                    <p:animMotion origin="layout" path="M -1.66667E-6 6.8471E-7 L -0.14479 0.53458 " pathEditMode="relative" rAng="0" ptsTypes="AA">
                                      <p:cBhvr>
                                        <p:cTn id="44" dur="1000" spd="-100000" fill="hold"/>
                                        <p:tgtEl>
                                          <p:spTgt spid="10"/>
                                        </p:tgtEl>
                                        <p:attrNameLst>
                                          <p:attrName>ppt_x</p:attrName>
                                          <p:attrName>ppt_y</p:attrName>
                                        </p:attrNameLst>
                                      </p:cBhvr>
                                      <p:rCtr x="-7240" y="26718"/>
                                    </p:animMotion>
                                  </p:childTnLst>
                                </p:cTn>
                              </p:par>
                            </p:childTnLst>
                          </p:cTn>
                        </p:par>
                        <p:par>
                          <p:cTn id="45" fill="hold">
                            <p:stCondLst>
                              <p:cond delay="5000"/>
                            </p:stCondLst>
                            <p:childTnLst>
                              <p:par>
                                <p:cTn id="46" presetID="1" presetClass="entr" presetSubtype="0" fill="hold" grpId="2" nodeType="after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42" presetClass="path" presetSubtype="0" accel="50000" decel="50000" fill="hold" grpId="0" nodeType="withEffect">
                                  <p:stCondLst>
                                    <p:cond delay="0"/>
                                  </p:stCondLst>
                                  <p:childTnLst>
                                    <p:animMotion origin="layout" path="M 4.16667E-6 1.45732E-6 L -0.32032 -0.07911 " pathEditMode="relative" rAng="0" ptsTypes="AA">
                                      <p:cBhvr>
                                        <p:cTn id="49" dur="500" spd="-100000" fill="hold"/>
                                        <p:tgtEl>
                                          <p:spTgt spid="12"/>
                                        </p:tgtEl>
                                        <p:attrNameLst>
                                          <p:attrName>ppt_x</p:attrName>
                                          <p:attrName>ppt_y</p:attrName>
                                        </p:attrNameLst>
                                      </p:cBhvr>
                                      <p:rCtr x="-16024" y="-39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animBg="1"/>
      <p:bldP spid="7" grpId="0"/>
      <p:bldP spid="7" grpId="1"/>
      <p:bldP spid="7" grpId="2"/>
      <p:bldP spid="8" grpId="0"/>
      <p:bldP spid="8" grpId="1"/>
      <p:bldP spid="8" grpId="2"/>
      <p:bldP spid="9" grpId="0"/>
      <p:bldP spid="9" grpId="1"/>
      <p:bldP spid="9" grpId="2"/>
      <p:bldP spid="10" grpId="0"/>
      <p:bldP spid="10" grpId="1"/>
      <p:bldP spid="10" grpId="2"/>
      <p:bldP spid="12" grpId="0" animBg="1"/>
      <p:bldP spid="12" grpId="1" animBg="1"/>
      <p:bldP spid="12"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4704"/>
            <a:ext cx="8534400" cy="555989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white"/>
              </a:solidFill>
            </a:endParaRPr>
          </a:p>
        </p:txBody>
      </p:sp>
      <p:pic>
        <p:nvPicPr>
          <p:cNvPr id="1026" name="Picture 2" descr="2013-07-25 15.10.20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928" b="31760"/>
          <a:stretch/>
        </p:blipFill>
        <p:spPr bwMode="auto">
          <a:xfrm>
            <a:off x="342900" y="930455"/>
            <a:ext cx="8343900" cy="256877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57200" y="228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he-IL" b="1" dirty="0" smtClean="0">
                <a:solidFill>
                  <a:prstClr val="black"/>
                </a:solidFill>
              </a:rPr>
              <a:t>פעילויות לפיתוח מיומנויות מספר-סיפורים</a:t>
            </a:r>
            <a:endParaRPr lang="he-IL" b="1" dirty="0">
              <a:solidFill>
                <a:prstClr val="black"/>
              </a:solidFill>
            </a:endParaRPr>
          </a:p>
        </p:txBody>
      </p:sp>
      <p:pic>
        <p:nvPicPr>
          <p:cNvPr id="8" name="Picture 2" descr="D:\Projects 2013\TEMI\2013-10-20 Presentations for Leiden\pics\חימום 2.jpg"/>
          <p:cNvPicPr>
            <a:picLocks noChangeAspect="1" noChangeArrowheads="1"/>
          </p:cNvPicPr>
          <p:nvPr/>
        </p:nvPicPr>
        <p:blipFill rotWithShape="1">
          <a:blip r:embed="rId4">
            <a:extLst>
              <a:ext uri="{28A0092B-C50C-407E-A947-70E740481C1C}">
                <a14:useLocalDpi xmlns:a14="http://schemas.microsoft.com/office/drawing/2010/main" val="0"/>
              </a:ext>
            </a:extLst>
          </a:blip>
          <a:srcRect t="5673" b="19129"/>
          <a:stretch/>
        </p:blipFill>
        <p:spPr bwMode="auto">
          <a:xfrm>
            <a:off x="457200" y="3789040"/>
            <a:ext cx="8029576" cy="242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79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228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he-IL" b="1" dirty="0" smtClean="0">
                <a:solidFill>
                  <a:prstClr val="black"/>
                </a:solidFill>
              </a:rPr>
              <a:t>פעילויות שמפתחות מיומנויות לספר סיפורים</a:t>
            </a:r>
            <a:endParaRPr lang="en-US" b="1" dirty="0" smtClean="0">
              <a:solidFill>
                <a:prstClr val="black"/>
              </a:solidFill>
            </a:endParaRPr>
          </a:p>
        </p:txBody>
      </p:sp>
      <p:sp>
        <p:nvSpPr>
          <p:cNvPr id="5" name="Content Placeholder 2"/>
          <p:cNvSpPr txBox="1">
            <a:spLocks/>
          </p:cNvSpPr>
          <p:nvPr/>
        </p:nvSpPr>
        <p:spPr>
          <a:xfrm>
            <a:off x="1084520" y="2816255"/>
            <a:ext cx="8229600" cy="7297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prstClr val="black"/>
                </a:solidFill>
              </a:rPr>
              <a:t>2. Activities for developing storytelling skills</a:t>
            </a:r>
          </a:p>
          <a:p>
            <a:pPr marL="0" indent="0">
              <a:buFont typeface="Arial" pitchFamily="34" charset="0"/>
              <a:buNone/>
            </a:pPr>
            <a:endParaRPr lang="he-IL" dirty="0">
              <a:solidFill>
                <a:prstClr val="black"/>
              </a:solidFill>
            </a:endParaRPr>
          </a:p>
        </p:txBody>
      </p:sp>
      <p:sp>
        <p:nvSpPr>
          <p:cNvPr id="3" name="Rectangle 2"/>
          <p:cNvSpPr/>
          <p:nvPr/>
        </p:nvSpPr>
        <p:spPr>
          <a:xfrm>
            <a:off x="228600" y="1937084"/>
            <a:ext cx="8610600" cy="374583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white"/>
              </a:solidFill>
            </a:endParaRPr>
          </a:p>
        </p:txBody>
      </p:sp>
      <p:sp>
        <p:nvSpPr>
          <p:cNvPr id="6" name="TextBox 5"/>
          <p:cNvSpPr txBox="1"/>
          <p:nvPr/>
        </p:nvSpPr>
        <p:spPr>
          <a:xfrm>
            <a:off x="76200" y="1828800"/>
            <a:ext cx="8915400" cy="646331"/>
          </a:xfrm>
          <a:prstGeom prst="rect">
            <a:avLst/>
          </a:prstGeom>
          <a:noFill/>
        </p:spPr>
        <p:txBody>
          <a:bodyPr wrap="square" rtlCol="1">
            <a:spAutoFit/>
          </a:bodyPr>
          <a:lstStyle/>
          <a:p>
            <a:pPr algn="ctr" rtl="0"/>
            <a:r>
              <a:rPr lang="he-IL" sz="3600" dirty="0" smtClean="0">
                <a:solidFill>
                  <a:prstClr val="black"/>
                </a:solidFill>
              </a:rPr>
              <a:t>פעילות בדרמה ליצירת אווירה תומכת ופתוחה</a:t>
            </a:r>
            <a:endParaRPr lang="en-US" sz="3600" dirty="0" smtClean="0">
              <a:solidFill>
                <a:prstClr val="black"/>
              </a:solidFill>
            </a:endParaRPr>
          </a:p>
        </p:txBody>
      </p:sp>
      <p:pic>
        <p:nvPicPr>
          <p:cNvPr id="3074" name="Picture 2" descr="D:\Projects 2013\TEMI\2013-10-20 Presentations for Leiden\pics\חימום 2.jpg"/>
          <p:cNvPicPr>
            <a:picLocks noChangeAspect="1" noChangeArrowheads="1"/>
          </p:cNvPicPr>
          <p:nvPr/>
        </p:nvPicPr>
        <p:blipFill rotWithShape="1">
          <a:blip r:embed="rId3">
            <a:extLst>
              <a:ext uri="{28A0092B-C50C-407E-A947-70E740481C1C}">
                <a14:useLocalDpi xmlns:a14="http://schemas.microsoft.com/office/drawing/2010/main" val="0"/>
              </a:ext>
            </a:extLst>
          </a:blip>
          <a:srcRect t="5673" b="19129"/>
          <a:stretch/>
        </p:blipFill>
        <p:spPr bwMode="auto">
          <a:xfrm>
            <a:off x="557212" y="2542613"/>
            <a:ext cx="8029576"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00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p:nvPr/>
        </p:nvSpPr>
        <p:spPr>
          <a:xfrm>
            <a:off x="304800" y="1283368"/>
            <a:ext cx="8534400" cy="488883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white"/>
              </a:solidFill>
            </a:endParaRPr>
          </a:p>
        </p:txBody>
      </p:sp>
      <p:pic>
        <p:nvPicPr>
          <p:cNvPr id="4098" name="Picture 2" descr="D:\Projects 2013\TEMI\2013-10-20 Presentations for Leiden\pics\IMG_05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619" r="15683" b="24160"/>
          <a:stretch/>
        </p:blipFill>
        <p:spPr bwMode="auto">
          <a:xfrm>
            <a:off x="933892" y="1752600"/>
            <a:ext cx="7276215"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57200" y="228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he-IL" b="1" dirty="0" smtClean="0">
                <a:solidFill>
                  <a:prstClr val="black"/>
                </a:solidFill>
              </a:rPr>
              <a:t>מורים מפתחים פעילויות </a:t>
            </a:r>
            <a:r>
              <a:rPr lang="en-US" b="1" dirty="0" smtClean="0">
                <a:solidFill>
                  <a:prstClr val="black"/>
                </a:solidFill>
              </a:rPr>
              <a:t>TEMI</a:t>
            </a:r>
          </a:p>
        </p:txBody>
      </p:sp>
    </p:spTree>
    <p:extLst>
      <p:ext uri="{BB962C8B-B14F-4D97-AF65-F5344CB8AC3E}">
        <p14:creationId xmlns:p14="http://schemas.microsoft.com/office/powerpoint/2010/main" val="2952679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sp>
        <p:nvSpPr>
          <p:cNvPr id="4" name="Slide Number Placeholder 3"/>
          <p:cNvSpPr>
            <a:spLocks noGrp="1"/>
          </p:cNvSpPr>
          <p:nvPr>
            <p:ph type="sldNum" sz="quarter" idx="10"/>
          </p:nvPr>
        </p:nvSpPr>
        <p:spPr/>
        <p:txBody>
          <a:bodyPr/>
          <a:lstStyle/>
          <a:p>
            <a:fld id="{D327F15B-AC63-44A7-BF6A-5869889C4BBD}" type="slidenum">
              <a:rPr lang="pt-PT" smtClean="0"/>
              <a:pPr/>
              <a:t>33</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580013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708920"/>
            <a:ext cx="6705600" cy="2677656"/>
          </a:xfrm>
          <a:prstGeom prst="rect">
            <a:avLst/>
          </a:prstGeom>
        </p:spPr>
        <p:txBody>
          <a:bodyPr wrap="square">
            <a:spAutoFit/>
          </a:bodyPr>
          <a:lstStyle/>
          <a:p>
            <a:pPr algn="just" rtl="0"/>
            <a:r>
              <a:rPr lang="en-US" sz="2800" dirty="0" smtClean="0"/>
              <a:t>“..teaching</a:t>
            </a:r>
            <a:r>
              <a:rPr lang="en-US" sz="2800" dirty="0"/>
              <a:t>, which would more aptly be called </a:t>
            </a:r>
            <a:r>
              <a:rPr lang="en-US" sz="2800" dirty="0" smtClean="0"/>
              <a:t>performance…. </a:t>
            </a:r>
            <a:r>
              <a:rPr lang="en-US" sz="2800" dirty="0"/>
              <a:t>Every day, a teacher takes the stage to conduct a symphony of human development</a:t>
            </a:r>
            <a:r>
              <a:rPr lang="en-US" sz="2800" dirty="0" smtClean="0"/>
              <a:t>. “</a:t>
            </a:r>
          </a:p>
          <a:p>
            <a:pPr algn="just" rtl="0"/>
            <a:r>
              <a:rPr lang="en-US" sz="2800" dirty="0" smtClean="0"/>
              <a:t>(Ryan Fuller, a NASA </a:t>
            </a:r>
            <a:r>
              <a:rPr lang="en-US" sz="2800" dirty="0"/>
              <a:t>ex-aerospace engineer who became a </a:t>
            </a:r>
            <a:r>
              <a:rPr lang="en-US" sz="2800" dirty="0" smtClean="0"/>
              <a:t>teacher) </a:t>
            </a:r>
            <a:endParaRPr lang="en-US" sz="2800" dirty="0">
              <a:solidFill>
                <a:prstClr val="black"/>
              </a:solidFill>
            </a:endParaRPr>
          </a:p>
        </p:txBody>
      </p:sp>
      <p:sp>
        <p:nvSpPr>
          <p:cNvPr id="2" name="Rectangle 1"/>
          <p:cNvSpPr/>
          <p:nvPr/>
        </p:nvSpPr>
        <p:spPr>
          <a:xfrm>
            <a:off x="2051720" y="663860"/>
            <a:ext cx="6351098" cy="523220"/>
          </a:xfrm>
          <a:prstGeom prst="rect">
            <a:avLst/>
          </a:prstGeom>
        </p:spPr>
        <p:txBody>
          <a:bodyPr wrap="none">
            <a:spAutoFit/>
          </a:bodyPr>
          <a:lstStyle/>
          <a:p>
            <a:r>
              <a:rPr lang="en-US" sz="2800" b="1" dirty="0"/>
              <a:t>Teaching Isn’t Rocket Science. It’s </a:t>
            </a:r>
            <a:r>
              <a:rPr lang="en-US" sz="2800" b="1" dirty="0" smtClean="0"/>
              <a:t>Harder!</a:t>
            </a:r>
            <a:endParaRPr lang="en-US" sz="2800" b="1" dirty="0"/>
          </a:p>
        </p:txBody>
      </p:sp>
    </p:spTree>
    <p:extLst>
      <p:ext uri="{BB962C8B-B14F-4D97-AF65-F5344CB8AC3E}">
        <p14:creationId xmlns:p14="http://schemas.microsoft.com/office/powerpoint/2010/main" val="1575503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סיפור בחמישה איים</a:t>
            </a:r>
            <a:endParaRPr lang="he-IL" dirty="0"/>
          </a:p>
        </p:txBody>
      </p:sp>
      <p:sp>
        <p:nvSpPr>
          <p:cNvPr id="4" name="Slide Number Placeholder 3"/>
          <p:cNvSpPr>
            <a:spLocks noGrp="1"/>
          </p:cNvSpPr>
          <p:nvPr>
            <p:ph type="sldNum" sz="quarter" idx="10"/>
          </p:nvPr>
        </p:nvSpPr>
        <p:spPr/>
        <p:txBody>
          <a:bodyPr/>
          <a:lstStyle/>
          <a:p>
            <a:fld id="{D327F15B-AC63-44A7-BF6A-5869889C4BBD}" type="slidenum">
              <a:rPr lang="pt-PT" smtClean="0"/>
              <a:pPr/>
              <a:t>4</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pic>
        <p:nvPicPr>
          <p:cNvPr id="1026" name="Picture 2" descr="C:\Documents and Settings\רן פלג\Local Settings\Temporary Internet Files\Content.IE5\WFJ3KCIB\MC9001052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412776"/>
            <a:ext cx="5040560" cy="453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7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סיפור בחמישה "</a:t>
            </a:r>
            <a:r>
              <a:rPr lang="en-US" dirty="0" smtClean="0"/>
              <a:t>E</a:t>
            </a:r>
            <a:r>
              <a:rPr lang="he-IL" dirty="0" smtClean="0"/>
              <a:t>"</a:t>
            </a:r>
            <a:endParaRPr lang="he-IL" dirty="0"/>
          </a:p>
        </p:txBody>
      </p:sp>
      <p:sp>
        <p:nvSpPr>
          <p:cNvPr id="4" name="Slide Number Placeholder 3"/>
          <p:cNvSpPr>
            <a:spLocks noGrp="1"/>
          </p:cNvSpPr>
          <p:nvPr>
            <p:ph type="sldNum" sz="quarter" idx="10"/>
          </p:nvPr>
        </p:nvSpPr>
        <p:spPr/>
        <p:txBody>
          <a:bodyPr/>
          <a:lstStyle/>
          <a:p>
            <a:fld id="{D327F15B-AC63-44A7-BF6A-5869889C4BBD}" type="slidenum">
              <a:rPr lang="pt-PT" smtClean="0"/>
              <a:pPr/>
              <a:t>5</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pic>
        <p:nvPicPr>
          <p:cNvPr id="1026" name="Picture 2" descr="C:\Documents and Settings\רן פלג\Local Settings\Temporary Internet Files\Content.IE5\WFJ3KCIB\MC9001052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412776"/>
            <a:ext cx="5040560" cy="453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87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0083281"/>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6</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577071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46086257"/>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7</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
        <p:nvSpPr>
          <p:cNvPr id="3" name="TextBox 2"/>
          <p:cNvSpPr txBox="1"/>
          <p:nvPr/>
        </p:nvSpPr>
        <p:spPr>
          <a:xfrm>
            <a:off x="3491880" y="2348880"/>
            <a:ext cx="1944216" cy="1477328"/>
          </a:xfrm>
          <a:prstGeom prst="rect">
            <a:avLst/>
          </a:prstGeom>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he-IL" u="sng" dirty="0" smtClean="0"/>
              <a:t>שלב העירוב </a:t>
            </a:r>
          </a:p>
          <a:p>
            <a:pPr algn="ctr"/>
            <a:r>
              <a:rPr lang="he-IL" dirty="0" smtClean="0"/>
              <a:t>עניין</a:t>
            </a:r>
          </a:p>
          <a:p>
            <a:pPr algn="ctr"/>
            <a:r>
              <a:rPr lang="he-IL" dirty="0" smtClean="0"/>
              <a:t>מוטיבציה</a:t>
            </a:r>
          </a:p>
          <a:p>
            <a:pPr algn="ctr"/>
            <a:r>
              <a:rPr lang="he-IL" dirty="0" smtClean="0"/>
              <a:t>מיסתורין</a:t>
            </a:r>
          </a:p>
          <a:p>
            <a:pPr algn="ctr"/>
            <a:r>
              <a:rPr lang="he-IL" dirty="0" smtClean="0"/>
              <a:t>ידע קודם</a:t>
            </a:r>
            <a:endParaRPr lang="he-IL" dirty="0"/>
          </a:p>
        </p:txBody>
      </p:sp>
      <p:pic>
        <p:nvPicPr>
          <p:cNvPr id="8" name="Picture 2" descr="D:\Projects 2013\TEMI\2013-10-20 Presentations for Leiden\pics\תעלומה 2.jpg"/>
          <p:cNvPicPr>
            <a:picLocks noChangeAspect="1" noChangeArrowheads="1"/>
          </p:cNvPicPr>
          <p:nvPr/>
        </p:nvPicPr>
        <p:blipFill rotWithShape="1">
          <a:blip r:embed="rId7">
            <a:extLst>
              <a:ext uri="{28A0092B-C50C-407E-A947-70E740481C1C}">
                <a14:useLocalDpi xmlns:a14="http://schemas.microsoft.com/office/drawing/2010/main" val="0"/>
              </a:ext>
            </a:extLst>
          </a:blip>
          <a:srcRect l="28850" t="2153" r="35594" b="32801"/>
          <a:stretch/>
        </p:blipFill>
        <p:spPr bwMode="auto">
          <a:xfrm>
            <a:off x="5580112" y="2880368"/>
            <a:ext cx="3416108" cy="24928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 name="Picture 2" descr="D:\Projects 2013\TEMI\2013-10-20 Presentations for Leiden\pics\amitai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2996952"/>
            <a:ext cx="3133725" cy="30765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7870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9"/>
                                        </p:tgtEl>
                                      </p:cBhvr>
                                    </p:animEffect>
                                    <p:anim calcmode="lin" valueType="num">
                                      <p:cBhvr>
                                        <p:cTn id="17" dur="1000"/>
                                        <p:tgtEl>
                                          <p:spTgt spid="9"/>
                                        </p:tgtEl>
                                        <p:attrNameLst>
                                          <p:attrName>ppt_x</p:attrName>
                                        </p:attrNameLst>
                                      </p:cBhvr>
                                      <p:tavLst>
                                        <p:tav tm="0">
                                          <p:val>
                                            <p:strVal val="ppt_x"/>
                                          </p:val>
                                        </p:tav>
                                        <p:tav tm="100000">
                                          <p:val>
                                            <p:strVal val="ppt_x"/>
                                          </p:val>
                                        </p:tav>
                                      </p:tavLst>
                                    </p:anim>
                                    <p:anim calcmode="lin" valueType="num">
                                      <p:cBhvr>
                                        <p:cTn id="18" dur="1000"/>
                                        <p:tgtEl>
                                          <p:spTgt spid="9"/>
                                        </p:tgtEl>
                                        <p:attrNameLst>
                                          <p:attrName>ppt_y</p:attrName>
                                        </p:attrNameLst>
                                      </p:cBhvr>
                                      <p:tavLst>
                                        <p:tav tm="0">
                                          <p:val>
                                            <p:strVal val="ppt_y"/>
                                          </p:val>
                                        </p:tav>
                                        <p:tav tm="100000">
                                          <p:val>
                                            <p:strVal val="ppt_y+.1"/>
                                          </p:val>
                                        </p:tav>
                                      </p:tavLst>
                                    </p:anim>
                                    <p:set>
                                      <p:cBhvr>
                                        <p:cTn id="19" dur="1" fill="hold">
                                          <p:stCondLst>
                                            <p:cond delay="999"/>
                                          </p:stCondLst>
                                        </p:cTn>
                                        <p:tgtEl>
                                          <p:spTgt spid="9"/>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8"/>
                                        </p:tgtEl>
                                      </p:cBhvr>
                                    </p:animEffect>
                                    <p:anim calcmode="lin" valueType="num">
                                      <p:cBhvr>
                                        <p:cTn id="22" dur="1000"/>
                                        <p:tgtEl>
                                          <p:spTgt spid="8"/>
                                        </p:tgtEl>
                                        <p:attrNameLst>
                                          <p:attrName>ppt_x</p:attrName>
                                        </p:attrNameLst>
                                      </p:cBhvr>
                                      <p:tavLst>
                                        <p:tav tm="0">
                                          <p:val>
                                            <p:strVal val="ppt_x"/>
                                          </p:val>
                                        </p:tav>
                                        <p:tav tm="100000">
                                          <p:val>
                                            <p:strVal val="ppt_x"/>
                                          </p:val>
                                        </p:tav>
                                      </p:tavLst>
                                    </p:anim>
                                    <p:anim calcmode="lin" valueType="num">
                                      <p:cBhvr>
                                        <p:cTn id="23" dur="1000"/>
                                        <p:tgtEl>
                                          <p:spTgt spid="8"/>
                                        </p:tgtEl>
                                        <p:attrNameLst>
                                          <p:attrName>ppt_y</p:attrName>
                                        </p:attrNameLst>
                                      </p:cBhvr>
                                      <p:tavLst>
                                        <p:tav tm="0">
                                          <p:val>
                                            <p:strVal val="ppt_y"/>
                                          </p:val>
                                        </p:tav>
                                        <p:tav tm="100000">
                                          <p:val>
                                            <p:strVal val="ppt_y+.1"/>
                                          </p:val>
                                        </p:tav>
                                      </p:tavLst>
                                    </p:anim>
                                    <p:set>
                                      <p:cBhvr>
                                        <p:cTn id="24" dur="1" fill="hold">
                                          <p:stCondLst>
                                            <p:cond delay="999"/>
                                          </p:stCondLst>
                                        </p:cTn>
                                        <p:tgtEl>
                                          <p:spTgt spid="8"/>
                                        </p:tgtEl>
                                        <p:attrNameLst>
                                          <p:attrName>style.visibility</p:attrName>
                                        </p:attrNameLst>
                                      </p:cBhvr>
                                      <p:to>
                                        <p:strVal val="hidden"/>
                                      </p:to>
                                    </p:set>
                                  </p:childTnLst>
                                </p:cTn>
                              </p:par>
                              <p:par>
                                <p:cTn id="25" presetID="42" presetClass="exit" presetSubtype="0" fill="hold" grpId="1" nodeType="withEffect">
                                  <p:stCondLst>
                                    <p:cond delay="0"/>
                                  </p:stCondLst>
                                  <p:childTnLst>
                                    <p:animEffect transition="out" filter="fade">
                                      <p:cBhvr>
                                        <p:cTn id="26" dur="1000"/>
                                        <p:tgtEl>
                                          <p:spTgt spid="3"/>
                                        </p:tgtEl>
                                      </p:cBhvr>
                                    </p:animEffect>
                                    <p:anim calcmode="lin" valueType="num">
                                      <p:cBhvr>
                                        <p:cTn id="27" dur="1000"/>
                                        <p:tgtEl>
                                          <p:spTgt spid="3"/>
                                        </p:tgtEl>
                                        <p:attrNameLst>
                                          <p:attrName>ppt_x</p:attrName>
                                        </p:attrNameLst>
                                      </p:cBhvr>
                                      <p:tavLst>
                                        <p:tav tm="0">
                                          <p:val>
                                            <p:strVal val="ppt_x"/>
                                          </p:val>
                                        </p:tav>
                                        <p:tav tm="100000">
                                          <p:val>
                                            <p:strVal val="ppt_x"/>
                                          </p:val>
                                        </p:tav>
                                      </p:tavLst>
                                    </p:anim>
                                    <p:anim calcmode="lin" valueType="num">
                                      <p:cBhvr>
                                        <p:cTn id="28" dur="1000"/>
                                        <p:tgtEl>
                                          <p:spTgt spid="3"/>
                                        </p:tgtEl>
                                        <p:attrNameLst>
                                          <p:attrName>ppt_y</p:attrName>
                                        </p:attrNameLst>
                                      </p:cBhvr>
                                      <p:tavLst>
                                        <p:tav tm="0">
                                          <p:val>
                                            <p:strVal val="ppt_y"/>
                                          </p:val>
                                        </p:tav>
                                        <p:tav tm="100000">
                                          <p:val>
                                            <p:strVal val="ppt_y+.1"/>
                                          </p:val>
                                        </p:tav>
                                      </p:tavLst>
                                    </p:anim>
                                    <p:set>
                                      <p:cBhvr>
                                        <p:cTn id="2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4206363"/>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8</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271989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9453598"/>
              </p:ext>
            </p:extLst>
          </p:nvPr>
        </p:nvGraphicFramePr>
        <p:xfrm>
          <a:off x="323528" y="908720"/>
          <a:ext cx="8363272" cy="520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D327F15B-AC63-44A7-BF6A-5869889C4BBD}" type="slidenum">
              <a:rPr lang="pt-PT" smtClean="0"/>
              <a:pPr/>
              <a:t>9</a:t>
            </a:fld>
            <a:endParaRPr lang="pt-PT"/>
          </a:p>
        </p:txBody>
      </p:sp>
      <p:sp>
        <p:nvSpPr>
          <p:cNvPr id="5" name="Footer Placeholder 4"/>
          <p:cNvSpPr>
            <a:spLocks noGrp="1"/>
          </p:cNvSpPr>
          <p:nvPr>
            <p:ph type="ftr" sz="quarter" idx="11"/>
          </p:nvPr>
        </p:nvSpPr>
        <p:spPr/>
        <p:txBody>
          <a:bodyPr/>
          <a:lstStyle/>
          <a:p>
            <a:r>
              <a:rPr lang="en-US" smtClean="0"/>
              <a:t>FP7-Science-in-Society-2012-1, Grant Agreement N. 321403</a:t>
            </a:r>
            <a:endParaRPr lang="pt-PT"/>
          </a:p>
        </p:txBody>
      </p:sp>
    </p:spTree>
    <p:extLst>
      <p:ext uri="{BB962C8B-B14F-4D97-AF65-F5344CB8AC3E}">
        <p14:creationId xmlns:p14="http://schemas.microsoft.com/office/powerpoint/2010/main" val="320882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I PPT template">
  <a:themeElements>
    <a:clrScheme name="Custom 3">
      <a:dk1>
        <a:srgbClr val="0099FF"/>
      </a:dk1>
      <a:lt1>
        <a:sysClr val="window" lastClr="FFFFFF"/>
      </a:lt1>
      <a:dk2>
        <a:srgbClr val="235595"/>
      </a:dk2>
      <a:lt2>
        <a:srgbClr val="7F7F7F"/>
      </a:lt2>
      <a:accent1>
        <a:srgbClr val="0099FF"/>
      </a:accent1>
      <a:accent2>
        <a:srgbClr val="EC9939"/>
      </a:accent2>
      <a:accent3>
        <a:srgbClr val="D63D25"/>
      </a:accent3>
      <a:accent4>
        <a:srgbClr val="108837"/>
      </a:accent4>
      <a:accent5>
        <a:srgbClr val="235595"/>
      </a:accent5>
      <a:accent6>
        <a:srgbClr val="080404"/>
      </a:accent6>
      <a:hlink>
        <a:srgbClr val="235595"/>
      </a:hlink>
      <a:folHlink>
        <a:srgbClr val="2355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814</Words>
  <Application>Microsoft Office PowerPoint</Application>
  <PresentationFormat>‫הצגה על המסך (4:3)</PresentationFormat>
  <Paragraphs>221</Paragraphs>
  <Slides>34</Slides>
  <Notes>10</Notes>
  <HiddenSlides>0</HiddenSlides>
  <MMClips>0</MMClips>
  <ScaleCrop>false</ScaleCrop>
  <HeadingPairs>
    <vt:vector size="4" baseType="variant">
      <vt:variant>
        <vt:lpstr>ערכת נושא</vt:lpstr>
      </vt:variant>
      <vt:variant>
        <vt:i4>2</vt:i4>
      </vt:variant>
      <vt:variant>
        <vt:lpstr>כותרות שקופיות</vt:lpstr>
      </vt:variant>
      <vt:variant>
        <vt:i4>34</vt:i4>
      </vt:variant>
    </vt:vector>
  </HeadingPairs>
  <TitlesOfParts>
    <vt:vector size="36" baseType="lpstr">
      <vt:lpstr>TEMI PPT template</vt:lpstr>
      <vt:lpstr>1_Office Theme</vt:lpstr>
      <vt:lpstr>Teaching Enquiry with Mysteries Incorporated  חקר בעקבות סיפורי מסתורין  בכיתת המדעים </vt:lpstr>
      <vt:lpstr>Teaching Enquiry with Mysteries Incorporated  חקר בעקבות סיפורי מסתורין  בכיתת המדעים </vt:lpstr>
      <vt:lpstr>Teaching Enquiry with Mysteries Incorporated  חקר בעקבות סיפורי מסתורין  בכיתת המדעים </vt:lpstr>
      <vt:lpstr>סיפור בחמישה איים</vt:lpstr>
      <vt:lpstr>סיפור בחמישה "E"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Weizmann Institute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68</cp:revision>
  <dcterms:created xsi:type="dcterms:W3CDTF">2013-07-23T05:31:12Z</dcterms:created>
  <dcterms:modified xsi:type="dcterms:W3CDTF">2014-08-13T11:24:42Z</dcterms:modified>
</cp:coreProperties>
</file>